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23" r:id="rId5"/>
  </p:sldMasterIdLst>
  <p:notesMasterIdLst>
    <p:notesMasterId r:id="rId43"/>
  </p:notesMasterIdLst>
  <p:sldIdLst>
    <p:sldId id="328" r:id="rId6"/>
    <p:sldId id="315" r:id="rId7"/>
    <p:sldId id="278" r:id="rId8"/>
    <p:sldId id="279" r:id="rId9"/>
    <p:sldId id="293" r:id="rId10"/>
    <p:sldId id="280" r:id="rId11"/>
    <p:sldId id="281" r:id="rId12"/>
    <p:sldId id="334" r:id="rId13"/>
    <p:sldId id="282" r:id="rId14"/>
    <p:sldId id="332" r:id="rId15"/>
    <p:sldId id="330" r:id="rId16"/>
    <p:sldId id="335" r:id="rId17"/>
    <p:sldId id="284" r:id="rId18"/>
    <p:sldId id="333" r:id="rId19"/>
    <p:sldId id="329" r:id="rId20"/>
    <p:sldId id="285" r:id="rId21"/>
    <p:sldId id="286" r:id="rId22"/>
    <p:sldId id="331" r:id="rId23"/>
    <p:sldId id="289" r:id="rId24"/>
    <p:sldId id="290" r:id="rId25"/>
    <p:sldId id="292" r:id="rId26"/>
    <p:sldId id="291" r:id="rId27"/>
    <p:sldId id="295" r:id="rId28"/>
    <p:sldId id="296" r:id="rId29"/>
    <p:sldId id="303" r:id="rId30"/>
    <p:sldId id="304" r:id="rId31"/>
    <p:sldId id="305" r:id="rId32"/>
    <p:sldId id="317" r:id="rId33"/>
    <p:sldId id="294" r:id="rId34"/>
    <p:sldId id="297" r:id="rId35"/>
    <p:sldId id="298" r:id="rId36"/>
    <p:sldId id="300" r:id="rId37"/>
    <p:sldId id="299" r:id="rId38"/>
    <p:sldId id="301" r:id="rId39"/>
    <p:sldId id="306" r:id="rId40"/>
    <p:sldId id="302" r:id="rId41"/>
    <p:sldId id="314"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469" userDrawn="1">
          <p15:clr>
            <a:srgbClr val="A4A3A4"/>
          </p15:clr>
        </p15:guide>
        <p15:guide id="3" pos="211" userDrawn="1">
          <p15:clr>
            <a:srgbClr val="A4A3A4"/>
          </p15:clr>
        </p15:guide>
        <p15:guide id="4"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77" autoAdjust="0"/>
    <p:restoredTop sz="91020" autoAdjust="0"/>
  </p:normalViewPr>
  <p:slideViewPr>
    <p:cSldViewPr snapToGrid="0" showGuides="1">
      <p:cViewPr varScale="1">
        <p:scale>
          <a:sx n="103" d="100"/>
          <a:sy n="103" d="100"/>
        </p:scale>
        <p:origin x="728" y="168"/>
      </p:cViewPr>
      <p:guideLst>
        <p:guide pos="7469"/>
        <p:guide pos="211"/>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8FB090-D227-4AE3-8457-EA947E7D3013}" type="datetimeFigureOut">
              <a:rPr lang="de-DE" smtClean="0"/>
              <a:t>29.11.19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3142-2D1F-49AD-8143-39EEC2EFE255}" type="slidenum">
              <a:rPr lang="de-DE" smtClean="0"/>
              <a:t>‹Nr.›</a:t>
            </a:fld>
            <a:endParaRPr lang="de-DE"/>
          </a:p>
        </p:txBody>
      </p:sp>
    </p:spTree>
    <p:extLst>
      <p:ext uri="{BB962C8B-B14F-4D97-AF65-F5344CB8AC3E}">
        <p14:creationId xmlns:p14="http://schemas.microsoft.com/office/powerpoint/2010/main" val="109956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100" kern="1200" dirty="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854960B8-AC67-479A-A2D5-801105C5EF17}" type="slidenum">
              <a:rPr lang="de-DE" smtClean="0">
                <a:solidFill>
                  <a:prstClr val="black"/>
                </a:solidFill>
              </a:rPr>
              <a:pPr/>
              <a:t>3</a:t>
            </a:fld>
            <a:endParaRPr lang="de-DE">
              <a:solidFill>
                <a:prstClr val="black"/>
              </a:solidFill>
            </a:endParaRPr>
          </a:p>
        </p:txBody>
      </p:sp>
    </p:spTree>
    <p:extLst>
      <p:ext uri="{BB962C8B-B14F-4D97-AF65-F5344CB8AC3E}">
        <p14:creationId xmlns:p14="http://schemas.microsoft.com/office/powerpoint/2010/main" val="116154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6</a:t>
            </a:fld>
            <a:endParaRPr lang="de-DE"/>
          </a:p>
        </p:txBody>
      </p:sp>
    </p:spTree>
    <p:extLst>
      <p:ext uri="{BB962C8B-B14F-4D97-AF65-F5344CB8AC3E}">
        <p14:creationId xmlns:p14="http://schemas.microsoft.com/office/powerpoint/2010/main" val="557750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13</a:t>
            </a:fld>
            <a:endParaRPr lang="de-DE"/>
          </a:p>
        </p:txBody>
      </p:sp>
    </p:spTree>
    <p:extLst>
      <p:ext uri="{BB962C8B-B14F-4D97-AF65-F5344CB8AC3E}">
        <p14:creationId xmlns:p14="http://schemas.microsoft.com/office/powerpoint/2010/main" val="2657359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17</a:t>
            </a:fld>
            <a:endParaRPr lang="de-DE"/>
          </a:p>
        </p:txBody>
      </p:sp>
    </p:spTree>
    <p:extLst>
      <p:ext uri="{BB962C8B-B14F-4D97-AF65-F5344CB8AC3E}">
        <p14:creationId xmlns:p14="http://schemas.microsoft.com/office/powerpoint/2010/main" val="267870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30</a:t>
            </a:fld>
            <a:endParaRPr lang="de-DE"/>
          </a:p>
        </p:txBody>
      </p:sp>
    </p:spTree>
    <p:extLst>
      <p:ext uri="{BB962C8B-B14F-4D97-AF65-F5344CB8AC3E}">
        <p14:creationId xmlns:p14="http://schemas.microsoft.com/office/powerpoint/2010/main" val="101254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7B33142-2D1F-49AD-8143-39EEC2EFE255}" type="slidenum">
              <a:rPr lang="de-DE" smtClean="0"/>
              <a:t>32</a:t>
            </a:fld>
            <a:endParaRPr lang="de-DE"/>
          </a:p>
        </p:txBody>
      </p:sp>
    </p:spTree>
    <p:extLst>
      <p:ext uri="{BB962C8B-B14F-4D97-AF65-F5344CB8AC3E}">
        <p14:creationId xmlns:p14="http://schemas.microsoft.com/office/powerpoint/2010/main" val="1289215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oleObject" Target="../embeddings/oleObject4.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12.emf"/><Relationship Id="rId4" Type="http://schemas.openxmlformats.org/officeDocument/2006/relationships/oleObject" Target="../embeddings/oleObject8.bin"/></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33313F0D-3898-4B58-9D9D-EA5053120FF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15D1E3DA-A8B2-470A-A6A4-58C68C840DB2}"/>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F4FCBF2B-4040-4442-8F98-9B2B12CD8F27}"/>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B8B2E488-3AF0-47FE-BBFC-9FEB544708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29" name="Untertitel 2">
            <a:extLst>
              <a:ext uri="{FF2B5EF4-FFF2-40B4-BE49-F238E27FC236}">
                <a16:creationId xmlns:a16="http://schemas.microsoft.com/office/drawing/2014/main" id="{732CB4B1-9DC6-456F-87C3-6B645B629EF4}"/>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BFE0F8F-510D-45A1-A7ED-68F086227207}"/>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5E04E6CC-8C53-4BA0-81B3-5700B642F98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2772E6B9-5485-4F03-96E2-AA728ED67AF4}"/>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4E4E7E1D-3B99-4158-B04C-E44030A69B8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6AE7F2C6-504E-4F83-A5D7-3C90D5BEE014}"/>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FA2BCD1A-B3F5-4400-9086-E3F75152212C}"/>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73AA787-AB0C-41BB-A405-4FE9178F5E13}"/>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9F50CBC7-30AA-4E19-AE85-92AE3EABD2D6}"/>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A79B1939-A629-4C39-84E0-B97479CCB856}"/>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18FF6D0D-1859-4614-92D3-4BD476FE5E2D}"/>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B0A9D13C-70FB-436D-BE9A-1765227D6CF9}"/>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E91F651B-F77A-4B96-9844-1278BD72457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FF3D189D-B540-4A5B-A264-DBA3AA3AA411}"/>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683906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A6422153-FBE6-41CB-BAEA-ECF37FC46E96}"/>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BA2BC7C8-E077-4DA7-8693-DF686348F15A}"/>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41674334-8F64-4E8A-ADF8-6C21F1B273E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9EEBF0C3-4BBB-4B0D-9FAD-344677E2453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261CAD9A-006B-4FDC-92EB-1ABB582FB8CB}"/>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5F455365-F586-465B-A2FE-2FBAB24A57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7F4927DC-2F0A-464F-8A1B-A36D0B55BBC0}"/>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4835340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BCA4032E-2D3D-4203-9EFB-5890D02D036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28ACF759-CE29-41B4-A1C8-26EFD35D80A6}"/>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74F9C693-D37F-4708-9BFB-C1599ECE6E3A}"/>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C9F3C613-C5F4-42C7-91D1-401B74FA4973}"/>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7189610-D091-4AF0-9717-9DE30F05A56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16438BCB-AC13-4108-A650-D8726C0DC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D4EB9C0A-B785-432C-B470-53C29FBF0B51}"/>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84146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pic>
        <p:nvPicPr>
          <p:cNvPr id="25" name="Bild 1" descr="bg_rauschen_DINA3.jpg">
            <a:extLst>
              <a:ext uri="{FF2B5EF4-FFF2-40B4-BE49-F238E27FC236}">
                <a16:creationId xmlns:a16="http://schemas.microsoft.com/office/drawing/2014/main" id="{2F31C0D7-F6A2-4C97-8969-EA958F1A43F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6" name="Rechteck 25">
            <a:extLst>
              <a:ext uri="{FF2B5EF4-FFF2-40B4-BE49-F238E27FC236}">
                <a16:creationId xmlns:a16="http://schemas.microsoft.com/office/drawing/2014/main" id="{9CE13657-2A90-4FAD-912D-0DA698B3A83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7" name="Rechteck 26">
            <a:extLst>
              <a:ext uri="{FF2B5EF4-FFF2-40B4-BE49-F238E27FC236}">
                <a16:creationId xmlns:a16="http://schemas.microsoft.com/office/drawing/2014/main" id="{2028F784-F2FC-49AC-9586-24114452A322}"/>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8" name="Bild 22">
            <a:extLst>
              <a:ext uri="{FF2B5EF4-FFF2-40B4-BE49-F238E27FC236}">
                <a16:creationId xmlns:a16="http://schemas.microsoft.com/office/drawing/2014/main" id="{0150BB11-180E-482D-BB51-257D424503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29" name="Untertitel 2">
            <a:extLst>
              <a:ext uri="{FF2B5EF4-FFF2-40B4-BE49-F238E27FC236}">
                <a16:creationId xmlns:a16="http://schemas.microsoft.com/office/drawing/2014/main" id="{40C95BFB-ED8D-41F8-8251-F02970A105EE}"/>
              </a:ext>
            </a:extLst>
          </p:cNvPr>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30" name="Gruppieren 29">
            <a:extLst>
              <a:ext uri="{FF2B5EF4-FFF2-40B4-BE49-F238E27FC236}">
                <a16:creationId xmlns:a16="http://schemas.microsoft.com/office/drawing/2014/main" id="{11CDC5B8-D3F0-45DE-AFA3-F515D3E8605E}"/>
              </a:ext>
            </a:extLst>
          </p:cNvPr>
          <p:cNvGrpSpPr/>
          <p:nvPr userDrawn="1"/>
        </p:nvGrpSpPr>
        <p:grpSpPr bwMode="gray">
          <a:xfrm>
            <a:off x="-3090143" y="0"/>
            <a:ext cx="2694627" cy="2907880"/>
            <a:chOff x="144032" y="2273047"/>
            <a:chExt cx="2694276" cy="2908553"/>
          </a:xfrm>
        </p:grpSpPr>
        <p:sp>
          <p:nvSpPr>
            <p:cNvPr id="31" name="Rechteck 30">
              <a:extLst>
                <a:ext uri="{FF2B5EF4-FFF2-40B4-BE49-F238E27FC236}">
                  <a16:creationId xmlns:a16="http://schemas.microsoft.com/office/drawing/2014/main" id="{D2AFED74-5034-4A1C-A085-CC0C1F92B1D2}"/>
                </a:ext>
              </a:extLst>
            </p:cNvPr>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32" name="Gruppieren 31">
              <a:extLst>
                <a:ext uri="{FF2B5EF4-FFF2-40B4-BE49-F238E27FC236}">
                  <a16:creationId xmlns:a16="http://schemas.microsoft.com/office/drawing/2014/main" id="{4B8CEEF6-821B-41A2-991F-67517846CBEE}"/>
                </a:ext>
              </a:extLst>
            </p:cNvPr>
            <p:cNvGrpSpPr/>
            <p:nvPr userDrawn="1"/>
          </p:nvGrpSpPr>
          <p:grpSpPr bwMode="gray">
            <a:xfrm>
              <a:off x="249302" y="3804582"/>
              <a:ext cx="1071267" cy="1242399"/>
              <a:chOff x="10536859" y="4101571"/>
              <a:chExt cx="1071267" cy="1242399"/>
            </a:xfrm>
          </p:grpSpPr>
          <p:pic>
            <p:nvPicPr>
              <p:cNvPr id="33" name="Picture 3">
                <a:extLst>
                  <a:ext uri="{FF2B5EF4-FFF2-40B4-BE49-F238E27FC236}">
                    <a16:creationId xmlns:a16="http://schemas.microsoft.com/office/drawing/2014/main" id="{ACD85732-0DB5-4572-9492-E4869CF4C56A}"/>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4" name="Picture 8">
                <a:extLst>
                  <a:ext uri="{FF2B5EF4-FFF2-40B4-BE49-F238E27FC236}">
                    <a16:creationId xmlns:a16="http://schemas.microsoft.com/office/drawing/2014/main" id="{72AD5E4B-FA38-45A2-B249-F9E785DF9B15}"/>
                  </a:ext>
                </a:extLst>
              </p:cNvPr>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35" name="Gerade Verbindung 19">
            <a:extLst>
              <a:ext uri="{FF2B5EF4-FFF2-40B4-BE49-F238E27FC236}">
                <a16:creationId xmlns:a16="http://schemas.microsoft.com/office/drawing/2014/main" id="{6AD0C292-99C0-4290-A71E-0D5E08D0A5F0}"/>
              </a:ext>
            </a:extLst>
          </p:cNvPr>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7F17711A-68C0-4FFE-AB08-A6DC43A1C1A0}"/>
              </a:ext>
            </a:extLst>
          </p:cNvPr>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7" name="Gerade Verbindung 19">
            <a:extLst>
              <a:ext uri="{FF2B5EF4-FFF2-40B4-BE49-F238E27FC236}">
                <a16:creationId xmlns:a16="http://schemas.microsoft.com/office/drawing/2014/main" id="{3B660ED0-EB29-4B8C-854E-0C664C03D382}"/>
              </a:ext>
            </a:extLst>
          </p:cNvPr>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3236B833-44AC-42ED-94F1-DF5DC6AA19B7}"/>
              </a:ext>
            </a:extLst>
          </p:cNvPr>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39" name="Gerade Verbindung 19">
            <a:extLst>
              <a:ext uri="{FF2B5EF4-FFF2-40B4-BE49-F238E27FC236}">
                <a16:creationId xmlns:a16="http://schemas.microsoft.com/office/drawing/2014/main" id="{A2C6AD24-27B4-46CC-AF6C-B5098A354192}"/>
              </a:ext>
            </a:extLst>
          </p:cNvPr>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64AA6184-6E1B-48D9-ADF7-B4A515AD4C77}"/>
              </a:ext>
            </a:extLst>
          </p:cNvPr>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41" name="Gerade Verbindung 19">
            <a:extLst>
              <a:ext uri="{FF2B5EF4-FFF2-40B4-BE49-F238E27FC236}">
                <a16:creationId xmlns:a16="http://schemas.microsoft.com/office/drawing/2014/main" id="{A3FEEE21-442D-43B4-98C3-60A70BFCC40F}"/>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81BFF525-A8FD-4DCA-9D1F-179E30061BA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5369455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0310886-C385-4E82-9AF5-42F7155B78F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06745E23-5375-4097-A53A-7280F1C4D712}"/>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C5E13430-603D-435A-88FB-8F8A8286E373}"/>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C9F5910C-A085-4AF0-A41F-1A82AA59F617}"/>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E4873520-F420-4C03-94BE-BF5CE301FE69}"/>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CB7D17AD-F3C2-48B2-A83C-A99DCC2C0FEA}"/>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8D0DDCBD-F8C5-4A0E-9971-D47F573B6490}"/>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DA84D182-3054-4BDA-85BB-8FD2BC4FB92C}"/>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4F363928-83BB-4CED-91ED-5118B584B245}"/>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78ACE63B-F788-436B-94C8-70ABA540340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0FDE9180-278D-468E-B9EE-8B710152D0C6}"/>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5CE100DC-0692-474C-BCB6-5652322EEE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0C8CAE56-9FCC-4DF6-B7D0-69D552D30D0E}"/>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5852750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63C1EAB9-02EF-42AF-81B7-A1503BC9FB95}"/>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A8EBDB08-6BAB-484F-9FDF-DC534DBAA9D6}"/>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E041D1D4-5930-4C21-91A4-138974EB4A13}"/>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EBA347AE-A5D7-425F-A218-26DE5631EB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30" name="Gerade Verbindung 19">
            <a:extLst>
              <a:ext uri="{FF2B5EF4-FFF2-40B4-BE49-F238E27FC236}">
                <a16:creationId xmlns:a16="http://schemas.microsoft.com/office/drawing/2014/main" id="{32ED4F0B-D949-4B67-8E07-EECBCDAC2F58}"/>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99C8689F-8F92-4460-A0E3-99FB53927180}"/>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2E60EDBA-445D-43AD-8538-69A233A674DF}"/>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8AFA2B58-2A21-418A-A6F1-96BA1E348EB0}"/>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1BE9371B-0D37-4104-BFEF-A373E4E6D72C}"/>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4C42AF0E-F8C7-4B65-8C03-E2265CB83ECD}"/>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05A1E6EE-B6C9-4849-9EC4-56000C4CFEF2}"/>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59A3158-347C-46F3-9008-72BDFF415BAB}"/>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621E2087-9A12-44E0-8713-A8A8EC842147}"/>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03A7D29E-772A-40C7-85E6-D97692CC0B5C}"/>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27FC153D-7C49-4253-8997-DFFA13D898AB}"/>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40112017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464D60F5-2C68-4D87-A47F-9D62F367871D}"/>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49FC9E56-C7E4-45CF-82DC-11DB73E5CD95}"/>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8DBB1BB4-0B44-4A07-AC1E-B36D1714C80A}"/>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1F785FAB-0937-4229-B863-C10D6700DA4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10533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3FBCB49C-C135-4998-AB52-69B1C1675DC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47807201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5878520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ACD68AF5-4AEA-4CDE-88AE-F3BD6760E25E}"/>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9D78455-D4B8-4F7F-BC4C-318ABB35F70D}"/>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1BFCF5EE-E398-4FF3-A8E8-58E0E8601240}"/>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64F3EB05-7F60-40AB-8753-A7138339008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8D256910-3B9F-4148-A119-EC15C99FC407}"/>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3670B543-38BB-4556-A40A-FE7ECD14C4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BCA3271E-98EC-4CD4-8A7B-82B73ED0F2F9}"/>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6649987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1245363C-FBDC-4306-A859-341D20852143}"/>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CA3D8DCD-A885-4A03-87CA-85785B9FE338}"/>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559EFEBC-5DA1-4341-A0AA-24CF3ECD8FD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C1A75BF5-0B3E-4494-8F32-33BD957DB3F3}"/>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49806F85-D61B-4DCB-B0FA-8CC71856AB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76EF7C53-6EF2-421E-84AE-D8570F2DCB3C}"/>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033129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6" name="Bild 1" descr="bg_rauschen_DINA3.jpg">
            <a:extLst>
              <a:ext uri="{FF2B5EF4-FFF2-40B4-BE49-F238E27FC236}">
                <a16:creationId xmlns:a16="http://schemas.microsoft.com/office/drawing/2014/main" id="{629BED6D-0045-4A4A-A936-9245A04464B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7" name="Rechteck 16">
            <a:extLst>
              <a:ext uri="{FF2B5EF4-FFF2-40B4-BE49-F238E27FC236}">
                <a16:creationId xmlns:a16="http://schemas.microsoft.com/office/drawing/2014/main" id="{5D3107A5-7A5C-4163-864D-5DB31F1569B6}"/>
              </a:ext>
            </a:extLst>
          </p:cNvPr>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18" name="Rechteck 17">
            <a:extLst>
              <a:ext uri="{FF2B5EF4-FFF2-40B4-BE49-F238E27FC236}">
                <a16:creationId xmlns:a16="http://schemas.microsoft.com/office/drawing/2014/main" id="{18534A73-93FF-4A62-AE81-629BAC614FEE}"/>
              </a:ext>
            </a:extLst>
          </p:cNvPr>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6" name="Titel 1">
            <a:extLst>
              <a:ext uri="{FF2B5EF4-FFF2-40B4-BE49-F238E27FC236}">
                <a16:creationId xmlns:a16="http://schemas.microsoft.com/office/drawing/2014/main" id="{BDE822FC-165C-4AD9-BB85-459CF6D004B4}"/>
              </a:ext>
            </a:extLst>
          </p:cNvPr>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27" name="Datumsplatzhalter 2">
            <a:extLst>
              <a:ext uri="{FF2B5EF4-FFF2-40B4-BE49-F238E27FC236}">
                <a16:creationId xmlns:a16="http://schemas.microsoft.com/office/drawing/2014/main" id="{A9DD74FE-5C0D-414C-A4FF-6EDBC859D111}"/>
              </a:ext>
            </a:extLst>
          </p:cNvPr>
          <p:cNvSpPr>
            <a:spLocks noGrp="1"/>
          </p:cNvSpPr>
          <p:nvPr>
            <p:ph type="dt" sz="half" idx="10"/>
          </p:nvPr>
        </p:nvSpPr>
        <p:spPr bwMode="gray">
          <a:xfrm>
            <a:off x="407249" y="6415239"/>
            <a:ext cx="926425" cy="193450"/>
          </a:xfrm>
        </p:spPr>
        <p:txBody>
          <a:bodyPr/>
          <a:lstStyle/>
          <a:p>
            <a:r>
              <a:rPr lang="de-DE"/>
              <a:t>18.07.2018 </a:t>
            </a:r>
            <a:endParaRPr lang="de-DE" dirty="0"/>
          </a:p>
        </p:txBody>
      </p:sp>
      <p:sp>
        <p:nvSpPr>
          <p:cNvPr id="28" name="Fußzeilenplatzhalter 3">
            <a:extLst>
              <a:ext uri="{FF2B5EF4-FFF2-40B4-BE49-F238E27FC236}">
                <a16:creationId xmlns:a16="http://schemas.microsoft.com/office/drawing/2014/main" id="{17CDE90B-4683-411E-A0AB-9B8D93398982}"/>
              </a:ext>
            </a:extLst>
          </p:cNvPr>
          <p:cNvSpPr>
            <a:spLocks noGrp="1"/>
          </p:cNvSpPr>
          <p:nvPr>
            <p:ph type="ftr" sz="quarter" idx="11"/>
          </p:nvPr>
        </p:nvSpPr>
        <p:spPr bwMode="gray">
          <a:xfrm>
            <a:off x="1450370" y="6415058"/>
            <a:ext cx="10004315" cy="193631"/>
          </a:xfrm>
        </p:spPr>
        <p:txBody>
          <a:bodyPr/>
          <a:lstStyle/>
          <a:p>
            <a:r>
              <a:rPr lang="de-DE"/>
              <a:t>Begrüßung in der SIT  //  18.07.2018</a:t>
            </a:r>
            <a:endParaRPr lang="de-DE" dirty="0"/>
          </a:p>
        </p:txBody>
      </p:sp>
      <p:sp>
        <p:nvSpPr>
          <p:cNvPr id="29" name="Foliennummernplatzhalter 4">
            <a:extLst>
              <a:ext uri="{FF2B5EF4-FFF2-40B4-BE49-F238E27FC236}">
                <a16:creationId xmlns:a16="http://schemas.microsoft.com/office/drawing/2014/main" id="{EF164302-456E-4A54-A5C4-4C24B1CFF298}"/>
              </a:ext>
            </a:extLst>
          </p:cNvPr>
          <p:cNvSpPr>
            <a:spLocks noGrp="1"/>
          </p:cNvSpPr>
          <p:nvPr>
            <p:ph type="sldNum" sz="quarter" idx="12"/>
          </p:nvPr>
        </p:nvSpPr>
        <p:spPr bwMode="gray">
          <a:xfrm>
            <a:off x="11569794" y="6424579"/>
            <a:ext cx="330242" cy="193631"/>
          </a:xfrm>
        </p:spPr>
        <p:txBody>
          <a:bodyPr/>
          <a:lstStyle/>
          <a:p>
            <a:fld id="{0C7C1E0B-BD27-42F8-BC6B-2F0636970842}" type="slidenum">
              <a:rPr lang="de-DE" smtClean="0">
                <a:solidFill>
                  <a:srgbClr val="791F82"/>
                </a:solidFill>
              </a:rPr>
              <a:pPr/>
              <a:t>‹Nr.›</a:t>
            </a:fld>
            <a:endParaRPr lang="de-DE" dirty="0">
              <a:solidFill>
                <a:srgbClr val="791F82"/>
              </a:solidFill>
            </a:endParaRPr>
          </a:p>
        </p:txBody>
      </p:sp>
      <p:grpSp>
        <p:nvGrpSpPr>
          <p:cNvPr id="30" name="Gruppieren 29">
            <a:extLst>
              <a:ext uri="{FF2B5EF4-FFF2-40B4-BE49-F238E27FC236}">
                <a16:creationId xmlns:a16="http://schemas.microsoft.com/office/drawing/2014/main" id="{E9AF0664-832A-48E1-AC33-2C32457CDB94}"/>
              </a:ext>
            </a:extLst>
          </p:cNvPr>
          <p:cNvGrpSpPr/>
          <p:nvPr userDrawn="1"/>
        </p:nvGrpSpPr>
        <p:grpSpPr bwMode="gray">
          <a:xfrm>
            <a:off x="-3090143" y="0"/>
            <a:ext cx="2694627" cy="4152059"/>
            <a:chOff x="3654766" y="1454150"/>
            <a:chExt cx="2694276" cy="4153020"/>
          </a:xfrm>
        </p:grpSpPr>
        <p:sp>
          <p:nvSpPr>
            <p:cNvPr id="31" name="Rechteck 30">
              <a:extLst>
                <a:ext uri="{FF2B5EF4-FFF2-40B4-BE49-F238E27FC236}">
                  <a16:creationId xmlns:a16="http://schemas.microsoft.com/office/drawing/2014/main" id="{82ACF49A-B437-43A4-BB63-905656270F0F}"/>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2" name="Picture 2" descr="C:\Users\paul.s\Desktop\picture_placeholder.jpg">
              <a:extLst>
                <a:ext uri="{FF2B5EF4-FFF2-40B4-BE49-F238E27FC236}">
                  <a16:creationId xmlns:a16="http://schemas.microsoft.com/office/drawing/2014/main" id="{578C3257-7555-4427-9DC2-1317733FBEB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3" name="Gruppieren 32">
              <a:extLst>
                <a:ext uri="{FF2B5EF4-FFF2-40B4-BE49-F238E27FC236}">
                  <a16:creationId xmlns:a16="http://schemas.microsoft.com/office/drawing/2014/main" id="{9D518642-0454-4DFE-84AB-1157373BE5BA}"/>
                </a:ext>
              </a:extLst>
            </p:cNvPr>
            <p:cNvGrpSpPr/>
            <p:nvPr userDrawn="1"/>
          </p:nvGrpSpPr>
          <p:grpSpPr bwMode="gray">
            <a:xfrm>
              <a:off x="3763181" y="3963271"/>
              <a:ext cx="2280254" cy="1533118"/>
              <a:chOff x="9152662" y="2056680"/>
              <a:chExt cx="2280254" cy="1533118"/>
            </a:xfrm>
          </p:grpSpPr>
          <p:pic>
            <p:nvPicPr>
              <p:cNvPr id="34" name="Grafik 33">
                <a:extLst>
                  <a:ext uri="{FF2B5EF4-FFF2-40B4-BE49-F238E27FC236}">
                    <a16:creationId xmlns:a16="http://schemas.microsoft.com/office/drawing/2014/main" id="{CD9CE625-362A-4729-A9EB-6B2D00764D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5" name="Picture 8">
                <a:extLst>
                  <a:ext uri="{FF2B5EF4-FFF2-40B4-BE49-F238E27FC236}">
                    <a16:creationId xmlns:a16="http://schemas.microsoft.com/office/drawing/2014/main" id="{F44C8C21-6E01-4743-B6FA-4E13264E6384}"/>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4550600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1A2ECC78-DFCE-42FB-8E41-EF38D1F7F81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1386F5CF-C6DE-4089-9492-D5DBD0A1521E}"/>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CB4EABF9-716D-4FAB-B1D8-ED89CA11CA48}"/>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AD3C02A6-080C-4006-8BDD-EFBFA83CE9A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F302F5D0-EC3D-4FD2-AECB-EDC806DDAAB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7849938F-74BF-4D21-B3AA-73148D8DDF2B}"/>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ABADE445-8A33-4E8D-9CFF-BE6E284C7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72E831A9-9AC4-41CA-8CAA-0A48A8622CAC}"/>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742904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9B4C8592-33F4-402E-AD0C-92D0F2EFF173}"/>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2465277B-297D-4E50-B544-A0559C0C55B2}"/>
              </a:ext>
            </a:extLst>
          </p:cNvPr>
          <p:cNvGrpSpPr/>
          <p:nvPr userDrawn="1"/>
        </p:nvGrpSpPr>
        <p:grpSpPr bwMode="gray">
          <a:xfrm>
            <a:off x="-3090143" y="0"/>
            <a:ext cx="2694627" cy="4152059"/>
            <a:chOff x="3654766" y="1454150"/>
            <a:chExt cx="2694276" cy="4153020"/>
          </a:xfrm>
        </p:grpSpPr>
        <p:sp>
          <p:nvSpPr>
            <p:cNvPr id="26" name="Rechteck 25">
              <a:extLst>
                <a:ext uri="{FF2B5EF4-FFF2-40B4-BE49-F238E27FC236}">
                  <a16:creationId xmlns:a16="http://schemas.microsoft.com/office/drawing/2014/main" id="{69912A40-5E1D-4469-8CAE-EFA390FFFC64}"/>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7" name="Picture 2" descr="C:\Users\paul.s\Desktop\picture_placeholder.jpg">
              <a:extLst>
                <a:ext uri="{FF2B5EF4-FFF2-40B4-BE49-F238E27FC236}">
                  <a16:creationId xmlns:a16="http://schemas.microsoft.com/office/drawing/2014/main" id="{D8071B65-07F5-4B09-8BF6-7F2250AF20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9" name="Gruppieren 28">
              <a:extLst>
                <a:ext uri="{FF2B5EF4-FFF2-40B4-BE49-F238E27FC236}">
                  <a16:creationId xmlns:a16="http://schemas.microsoft.com/office/drawing/2014/main" id="{E78604E9-2824-4DB9-BA71-A188B96E2AE7}"/>
                </a:ext>
              </a:extLst>
            </p:cNvPr>
            <p:cNvGrpSpPr/>
            <p:nvPr userDrawn="1"/>
          </p:nvGrpSpPr>
          <p:grpSpPr bwMode="gray">
            <a:xfrm>
              <a:off x="3763181" y="3963271"/>
              <a:ext cx="2280254" cy="1533118"/>
              <a:chOff x="9152662" y="2056680"/>
              <a:chExt cx="2280254" cy="1533118"/>
            </a:xfrm>
          </p:grpSpPr>
          <p:pic>
            <p:nvPicPr>
              <p:cNvPr id="30" name="Grafik 29">
                <a:extLst>
                  <a:ext uri="{FF2B5EF4-FFF2-40B4-BE49-F238E27FC236}">
                    <a16:creationId xmlns:a16="http://schemas.microsoft.com/office/drawing/2014/main" id="{460406B0-CA51-4C05-BB35-1BE734AA2A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1" name="Picture 8">
                <a:extLst>
                  <a:ext uri="{FF2B5EF4-FFF2-40B4-BE49-F238E27FC236}">
                    <a16:creationId xmlns:a16="http://schemas.microsoft.com/office/drawing/2014/main" id="{F7CF1B86-AF57-47DC-91D9-6A34C903EA33}"/>
                  </a:ext>
                </a:extLst>
              </p:cNvP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081071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0" name="Bild 1" descr="bg_rauschen_DINA3.jpg">
            <a:extLst>
              <a:ext uri="{FF2B5EF4-FFF2-40B4-BE49-F238E27FC236}">
                <a16:creationId xmlns:a16="http://schemas.microsoft.com/office/drawing/2014/main" id="{8A40AAFB-5E57-4D99-A604-C1ECE2205FB4}"/>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1" name="Rechteck 10">
            <a:extLst>
              <a:ext uri="{FF2B5EF4-FFF2-40B4-BE49-F238E27FC236}">
                <a16:creationId xmlns:a16="http://schemas.microsoft.com/office/drawing/2014/main" id="{6107178A-F844-4F13-81C5-C2BAE15642DE}"/>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2" name="Gruppieren 11">
            <a:extLst>
              <a:ext uri="{FF2B5EF4-FFF2-40B4-BE49-F238E27FC236}">
                <a16:creationId xmlns:a16="http://schemas.microsoft.com/office/drawing/2014/main" id="{3BC80781-7388-4F9B-87D4-D6A001EDAA0E}"/>
              </a:ext>
            </a:extLst>
          </p:cNvPr>
          <p:cNvGrpSpPr/>
          <p:nvPr userDrawn="1"/>
        </p:nvGrpSpPr>
        <p:grpSpPr bwMode="gray">
          <a:xfrm>
            <a:off x="-3090143" y="1814862"/>
            <a:ext cx="2694627" cy="2768799"/>
            <a:chOff x="368567" y="2114980"/>
            <a:chExt cx="2694276" cy="2769440"/>
          </a:xfrm>
        </p:grpSpPr>
        <p:sp>
          <p:nvSpPr>
            <p:cNvPr id="13" name="Rechteck 12">
              <a:extLst>
                <a:ext uri="{FF2B5EF4-FFF2-40B4-BE49-F238E27FC236}">
                  <a16:creationId xmlns:a16="http://schemas.microsoft.com/office/drawing/2014/main" id="{3DC921DD-C935-48E4-90A1-3AE2BA2A9746}"/>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72F07914-AC0A-4948-9FA9-BE7CE9775850}"/>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D4E4FCE4-F146-4CD2-8706-04AA5138B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008FA32C-DA10-4D38-9486-F7E75E39F97A}"/>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275695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141" name="think-cell Folie" r:id="rId5" imgW="245" imgH="245" progId="TCLayout.ActiveDocument.1">
                  <p:embed/>
                </p:oleObj>
              </mc:Choice>
              <mc:Fallback>
                <p:oleObj name="think-cell Folie" r:id="rId5" imgW="245" imgH="245" progId="TCLayout.ActiveDocument.1">
                  <p:embed/>
                  <p:pic>
                    <p:nvPicPr>
                      <p:cNvPr id="7" name="Object 6"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graphicFrame>
        <p:nvGraphicFramePr>
          <p:cNvPr id="40" name="Object 6" hidden="1">
            <a:extLst>
              <a:ext uri="{FF2B5EF4-FFF2-40B4-BE49-F238E27FC236}">
                <a16:creationId xmlns:a16="http://schemas.microsoft.com/office/drawing/2014/main" id="{773F7A5D-1147-425C-AA46-AF92BD82B9AF}"/>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7142" name="think-cell Folie" r:id="rId7" imgW="245" imgH="245" progId="TCLayout.ActiveDocument.1">
                  <p:embed/>
                </p:oleObj>
              </mc:Choice>
              <mc:Fallback>
                <p:oleObj name="think-cell Folie" r:id="rId7" imgW="245" imgH="245" progId="TCLayout.ActiveDocument.1">
                  <p:embed/>
                  <p:pic>
                    <p:nvPicPr>
                      <p:cNvPr id="40" name="Object 6" hidden="1">
                        <a:extLst>
                          <a:ext uri="{FF2B5EF4-FFF2-40B4-BE49-F238E27FC236}">
                            <a16:creationId xmlns:a16="http://schemas.microsoft.com/office/drawing/2014/main" id="{773F7A5D-1147-425C-AA46-AF92BD82B9AF}"/>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41" name="Titel 2">
            <a:extLst>
              <a:ext uri="{FF2B5EF4-FFF2-40B4-BE49-F238E27FC236}">
                <a16:creationId xmlns:a16="http://schemas.microsoft.com/office/drawing/2014/main" id="{2FBEA302-8F4E-4182-996A-44C95ABF1078}"/>
              </a:ext>
            </a:extLst>
          </p:cNvPr>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4233848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165" name="think-cell Folie" r:id="rId5" imgW="360" imgH="360" progId="TCLayout.ActiveDocument.1">
                  <p:embed/>
                </p:oleObj>
              </mc:Choice>
              <mc:Fallback>
                <p:oleObj name="think-cell Folie" r:id="rId5" imgW="360" imgH="360" progId="TCLayout.ActiveDocument.1">
                  <p:embed/>
                  <p:pic>
                    <p:nvPicPr>
                      <p:cNvPr id="2" name="Objekt 1" hidden="1"/>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Mastertitelformat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graphicFrame>
        <p:nvGraphicFramePr>
          <p:cNvPr id="9" name="Objekt 8" hidden="1">
            <a:extLst>
              <a:ext uri="{FF2B5EF4-FFF2-40B4-BE49-F238E27FC236}">
                <a16:creationId xmlns:a16="http://schemas.microsoft.com/office/drawing/2014/main" id="{FE7CC625-C67F-4F1E-BA5B-3EEAF5C25E24}"/>
              </a:ext>
            </a:extLst>
          </p:cNvPr>
          <p:cNvGraphicFramePr>
            <a:graphicFrameLocks noChangeAspect="1"/>
          </p:cNvGraphicFramePr>
          <p:nvPr userDrawn="1">
            <p:custDataLst>
              <p:tags r:id="rId3"/>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8166" name="think-cell Folie" r:id="rId7" imgW="360" imgH="360" progId="TCLayout.ActiveDocument.1">
                  <p:embed/>
                </p:oleObj>
              </mc:Choice>
              <mc:Fallback>
                <p:oleObj name="think-cell Folie" r:id="rId7" imgW="360" imgH="360" progId="TCLayout.ActiveDocument.1">
                  <p:embed/>
                  <p:pic>
                    <p:nvPicPr>
                      <p:cNvPr id="9" name="Objekt 8" hidden="1">
                        <a:extLst>
                          <a:ext uri="{FF2B5EF4-FFF2-40B4-BE49-F238E27FC236}">
                            <a16:creationId xmlns:a16="http://schemas.microsoft.com/office/drawing/2014/main" id="{FE7CC625-C67F-4F1E-BA5B-3EEAF5C25E24}"/>
                          </a:ext>
                        </a:extLst>
                      </p:cNvPr>
                      <p:cNvPicPr/>
                      <p:nvPr/>
                    </p:nvPicPr>
                    <p:blipFill>
                      <a:blip r:embed="rId6"/>
                      <a:stretch>
                        <a:fillRect/>
                      </a:stretch>
                    </p:blipFill>
                    <p:spPr>
                      <a:xfrm>
                        <a:off x="2118" y="2118"/>
                        <a:ext cx="2116" cy="2116"/>
                      </a:xfrm>
                      <a:prstGeom prst="rect">
                        <a:avLst/>
                      </a:prstGeom>
                    </p:spPr>
                  </p:pic>
                </p:oleObj>
              </mc:Fallback>
            </mc:AlternateContent>
          </a:graphicData>
        </a:graphic>
      </p:graphicFrame>
    </p:spTree>
    <p:extLst>
      <p:ext uri="{BB962C8B-B14F-4D97-AF65-F5344CB8AC3E}">
        <p14:creationId xmlns:p14="http://schemas.microsoft.com/office/powerpoint/2010/main" val="38169108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53644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6546761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2289081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237576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2460014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pic>
        <p:nvPicPr>
          <p:cNvPr id="26" name="Bild 1" descr="bg_rauschen_DINA3.jpg">
            <a:extLst>
              <a:ext uri="{FF2B5EF4-FFF2-40B4-BE49-F238E27FC236}">
                <a16:creationId xmlns:a16="http://schemas.microsoft.com/office/drawing/2014/main" id="{F1823CE6-FC2B-4649-8506-7926D94F2071}"/>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7" name="Rechteck 26">
            <a:extLst>
              <a:ext uri="{FF2B5EF4-FFF2-40B4-BE49-F238E27FC236}">
                <a16:creationId xmlns:a16="http://schemas.microsoft.com/office/drawing/2014/main" id="{F7444B87-7DE9-48DA-92D9-F775D65173CA}"/>
              </a:ext>
            </a:extLst>
          </p:cNvPr>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8" name="Rechteck 27">
            <a:extLst>
              <a:ext uri="{FF2B5EF4-FFF2-40B4-BE49-F238E27FC236}">
                <a16:creationId xmlns:a16="http://schemas.microsoft.com/office/drawing/2014/main" id="{5D5099CE-4692-40DE-B7DE-400C9932656D}"/>
              </a:ext>
            </a:extLst>
          </p:cNvPr>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9" name="Bild 22">
            <a:extLst>
              <a:ext uri="{FF2B5EF4-FFF2-40B4-BE49-F238E27FC236}">
                <a16:creationId xmlns:a16="http://schemas.microsoft.com/office/drawing/2014/main" id="{AA3E25A2-AB5F-4B1A-B983-961366EB455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30" name="Gerade Verbindung 19">
            <a:extLst>
              <a:ext uri="{FF2B5EF4-FFF2-40B4-BE49-F238E27FC236}">
                <a16:creationId xmlns:a16="http://schemas.microsoft.com/office/drawing/2014/main" id="{8A85EB35-8257-4669-B36D-90CDED75F3A6}"/>
              </a:ext>
            </a:extLst>
          </p:cNvPr>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1" name="Rechteck 30">
            <a:extLst>
              <a:ext uri="{FF2B5EF4-FFF2-40B4-BE49-F238E27FC236}">
                <a16:creationId xmlns:a16="http://schemas.microsoft.com/office/drawing/2014/main" id="{029CA1A3-AB3C-494A-AA0D-F6A54B80FC42}"/>
              </a:ext>
            </a:extLst>
          </p:cNvPr>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2" name="Gerade Verbindung 19">
            <a:extLst>
              <a:ext uri="{FF2B5EF4-FFF2-40B4-BE49-F238E27FC236}">
                <a16:creationId xmlns:a16="http://schemas.microsoft.com/office/drawing/2014/main" id="{3F33F22C-E215-4E25-82FF-0D0F43CD75A6}"/>
              </a:ext>
            </a:extLst>
          </p:cNvPr>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3" name="Rechteck 32">
            <a:extLst>
              <a:ext uri="{FF2B5EF4-FFF2-40B4-BE49-F238E27FC236}">
                <a16:creationId xmlns:a16="http://schemas.microsoft.com/office/drawing/2014/main" id="{5B77FE19-B234-45C5-BE31-2C2E3D9F3D8D}"/>
              </a:ext>
            </a:extLst>
          </p:cNvPr>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34" name="Gerade Verbindung 19">
            <a:extLst>
              <a:ext uri="{FF2B5EF4-FFF2-40B4-BE49-F238E27FC236}">
                <a16:creationId xmlns:a16="http://schemas.microsoft.com/office/drawing/2014/main" id="{00C2A448-7DF4-45FE-84FF-FBAF99E340AF}"/>
              </a:ext>
            </a:extLst>
          </p:cNvPr>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5EB61C0C-9628-4A8B-A553-F6C9F66C3CC9}"/>
              </a:ext>
            </a:extLst>
          </p:cNvPr>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37" name="Gerade Verbindung 19">
            <a:extLst>
              <a:ext uri="{FF2B5EF4-FFF2-40B4-BE49-F238E27FC236}">
                <a16:creationId xmlns:a16="http://schemas.microsoft.com/office/drawing/2014/main" id="{4767581D-69F6-41DC-8ED7-8075EED7EAAB}"/>
              </a:ext>
            </a:extLst>
          </p:cNvPr>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2B015C30-8547-470A-84EF-911B14B6321C}"/>
              </a:ext>
            </a:extLst>
          </p:cNvPr>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9" name="Rechteck 38">
            <a:extLst>
              <a:ext uri="{FF2B5EF4-FFF2-40B4-BE49-F238E27FC236}">
                <a16:creationId xmlns:a16="http://schemas.microsoft.com/office/drawing/2014/main" id="{871F896F-1EA0-43D2-9090-0AA7D0781342}"/>
              </a:ext>
            </a:extLst>
          </p:cNvPr>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0" name="Rechteck 39">
            <a:extLst>
              <a:ext uri="{FF2B5EF4-FFF2-40B4-BE49-F238E27FC236}">
                <a16:creationId xmlns:a16="http://schemas.microsoft.com/office/drawing/2014/main" id="{C763E7E9-E3B0-4293-A5B3-9E601F03CEC2}"/>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1" name="Textfeld 40">
            <a:extLst>
              <a:ext uri="{FF2B5EF4-FFF2-40B4-BE49-F238E27FC236}">
                <a16:creationId xmlns:a16="http://schemas.microsoft.com/office/drawing/2014/main" id="{CC73C873-1D57-42CA-BE96-72616C2FA637}"/>
              </a:ext>
            </a:extLst>
          </p:cNvPr>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Tree>
    <p:extLst>
      <p:ext uri="{BB962C8B-B14F-4D97-AF65-F5344CB8AC3E}">
        <p14:creationId xmlns:p14="http://schemas.microsoft.com/office/powerpoint/2010/main" val="199542935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7262767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01902072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2263685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512183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896138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sp>
        <p:nvSpPr>
          <p:cNvPr id="3" name="Untertitel 2"/>
          <p:cNvSpPr>
            <a:spLocks noGrp="1"/>
          </p:cNvSpPr>
          <p:nvPr userDrawn="1">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dirty="0"/>
              <a:t>Formatvorlage des Untertitelmasters durch Klicken bearbeiten</a:t>
            </a:r>
          </a:p>
        </p:txBody>
      </p:sp>
      <p:grpSp>
        <p:nvGrpSpPr>
          <p:cNvPr id="8" name="Gruppieren 7"/>
          <p:cNvGrpSpPr/>
          <p:nvPr userDrawn="1"/>
        </p:nvGrpSpPr>
        <p:grpSpPr bwMode="gray">
          <a:xfrm>
            <a:off x="-3090143" y="0"/>
            <a:ext cx="2694627" cy="2907880"/>
            <a:chOff x="144032" y="2273047"/>
            <a:chExt cx="2694276" cy="2908553"/>
          </a:xfrm>
        </p:grpSpPr>
        <p:sp>
          <p:nvSpPr>
            <p:cNvPr id="9" name="Rechteck 8"/>
            <p:cNvSpPr/>
            <p:nvPr userDrawn="1"/>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userDrawn="1"/>
          </p:nvGrpSpPr>
          <p:grpSpPr bwMode="gray">
            <a:xfrm>
              <a:off x="249302" y="3804582"/>
              <a:ext cx="1071267" cy="1242399"/>
              <a:chOff x="10536859" y="4101571"/>
              <a:chExt cx="1071267" cy="1242399"/>
            </a:xfrm>
          </p:grpSpPr>
          <p:pic>
            <p:nvPicPr>
              <p:cNvPr id="11"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userDrawn="1"/>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userDrawn="1"/>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userDrawn="1"/>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328542448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Kapiteltrenner">
    <p:spTree>
      <p:nvGrpSpPr>
        <p:cNvPr id="1" name=""/>
        <p:cNvGrpSpPr/>
        <p:nvPr/>
      </p:nvGrpSpPr>
      <p:grpSpPr>
        <a:xfrm>
          <a:off x="0" y="0"/>
          <a:ext cx="0" cy="0"/>
          <a:chOff x="0" y="0"/>
          <a:chExt cx="0" cy="0"/>
        </a:xfrm>
      </p:grpSpPr>
      <p:pic>
        <p:nvPicPr>
          <p:cNvPr id="15"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userDrawn="1">
            <p:ph type="title"/>
          </p:nvPr>
        </p:nvSpPr>
        <p:spPr bwMode="gray">
          <a:xfrm>
            <a:off x="497745" y="556962"/>
            <a:ext cx="11168383" cy="432741"/>
          </a:xfrm>
        </p:spPr>
        <p:txBody>
          <a:bodyPr anchor="ctr"/>
          <a:lstStyle>
            <a:lvl1pPr>
              <a:defRPr>
                <a:solidFill>
                  <a:schemeClr val="bg1"/>
                </a:solidFill>
              </a:defRPr>
            </a:lvl1pPr>
          </a:lstStyle>
          <a:p>
            <a:r>
              <a:rPr lang="de-DE" dirty="0"/>
              <a:t>Titelmasterformat durch Klicken bearbeiten</a:t>
            </a:r>
          </a:p>
        </p:txBody>
      </p:sp>
      <p:sp>
        <p:nvSpPr>
          <p:cNvPr id="3" name="Datumsplatzhalter 2"/>
          <p:cNvSpPr>
            <a:spLocks noGrp="1"/>
          </p:cNvSpPr>
          <p:nvPr userDrawn="1">
            <p:ph type="dt" sz="half" idx="10"/>
          </p:nvPr>
        </p:nvSpPr>
        <p:spPr bwMode="gray"/>
        <p:txBody>
          <a:bodyPr/>
          <a:lstStyle/>
          <a:p>
            <a:r>
              <a:rPr lang="de-DE"/>
              <a:t>18.07.2018 </a:t>
            </a:r>
            <a:endParaRPr lang="de-DE" dirty="0"/>
          </a:p>
        </p:txBody>
      </p:sp>
      <p:sp>
        <p:nvSpPr>
          <p:cNvPr id="4" name="Fußzeilenplatzhalter 3"/>
          <p:cNvSpPr>
            <a:spLocks noGrp="1"/>
          </p:cNvSpPr>
          <p:nvPr userDrawn="1">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userDrawn="1">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endParaRPr lang="de-DE" dirty="0"/>
          </a:p>
        </p:txBody>
      </p:sp>
      <p:grpSp>
        <p:nvGrpSpPr>
          <p:cNvPr id="21" name="Gruppieren 20"/>
          <p:cNvGrpSpPr/>
          <p:nvPr userDrawn="1"/>
        </p:nvGrpSpPr>
        <p:grpSpPr bwMode="gray">
          <a:xfrm>
            <a:off x="-3090143" y="0"/>
            <a:ext cx="2694627" cy="4152059"/>
            <a:chOff x="3654766" y="1454150"/>
            <a:chExt cx="2694276" cy="4153020"/>
          </a:xfrm>
        </p:grpSpPr>
        <p:sp>
          <p:nvSpPr>
            <p:cNvPr id="14" name="Rechteck 13"/>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8250844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18"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userDrawn="1"/>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userDrawn="1"/>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18630" y="1194861"/>
            <a:ext cx="1945010" cy="711613"/>
          </a:xfrm>
          <a:prstGeom prst="rect">
            <a:avLst/>
          </a:prstGeom>
        </p:spPr>
      </p:pic>
      <p:cxnSp>
        <p:nvCxnSpPr>
          <p:cNvPr id="13" name="Gerade Verbindung 19"/>
          <p:cNvCxnSpPr/>
          <p:nvPr userDrawn="1"/>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userDrawn="1"/>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userDrawn="1"/>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userDrawn="1"/>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userDrawn="1"/>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userDrawn="1"/>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userDrawn="1"/>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4" name="Rechteck 4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userDrawn="1"/>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dirty="0"/>
              <a:t>Formatvorlage des Untertitelmasters durch Klicken bearbeiten</a:t>
            </a:r>
          </a:p>
        </p:txBody>
      </p:sp>
    </p:spTree>
    <p:extLst>
      <p:ext uri="{BB962C8B-B14F-4D97-AF65-F5344CB8AC3E}">
        <p14:creationId xmlns:p14="http://schemas.microsoft.com/office/powerpoint/2010/main" val="13101421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Agenda (2)">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extfeld 9"/>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400599741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4333738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pic>
        <p:nvPicPr>
          <p:cNvPr id="12" name="Bild 1" descr="bg_rauschen_DINA3.jpg">
            <a:extLst>
              <a:ext uri="{FF2B5EF4-FFF2-40B4-BE49-F238E27FC236}">
                <a16:creationId xmlns:a16="http://schemas.microsoft.com/office/drawing/2014/main" id="{D0AAACCA-6C8A-488D-9C17-55D2ED66AC50}"/>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pic>
        <p:nvPicPr>
          <p:cNvPr id="14" name="Picture 2" hidden="1">
            <a:extLst>
              <a:ext uri="{FF2B5EF4-FFF2-40B4-BE49-F238E27FC236}">
                <a16:creationId xmlns:a16="http://schemas.microsoft.com/office/drawing/2014/main" id="{1AA6E9F9-64B6-4ECF-A8D4-BFFF2E553509}"/>
              </a:ext>
            </a:extLst>
          </p:cNvPr>
          <p:cNvPicPr>
            <a:picLocks noChangeAspect="1" noChangeArrowheads="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Textfeld 14">
            <a:extLst>
              <a:ext uri="{FF2B5EF4-FFF2-40B4-BE49-F238E27FC236}">
                <a16:creationId xmlns:a16="http://schemas.microsoft.com/office/drawing/2014/main" id="{C264DCDD-57F2-4DBE-AE89-86EA5C685575}"/>
              </a:ext>
            </a:extLst>
          </p:cNvPr>
          <p:cNvSpPr txBox="1"/>
          <p:nvPr userDrawn="1"/>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6" name="Rechteck 15">
            <a:extLst>
              <a:ext uri="{FF2B5EF4-FFF2-40B4-BE49-F238E27FC236}">
                <a16:creationId xmlns:a16="http://schemas.microsoft.com/office/drawing/2014/main" id="{6935D968-A756-4F9E-B390-58F0EB3D8EC4}"/>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165740214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18098808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ext (2)">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userDrawn="1"/>
        </p:nvGrpSpPr>
        <p:grpSpPr bwMode="gray">
          <a:xfrm>
            <a:off x="-3090143" y="1814862"/>
            <a:ext cx="2694627" cy="2768799"/>
            <a:chOff x="368567" y="2114980"/>
            <a:chExt cx="2694276" cy="2769440"/>
          </a:xfrm>
        </p:grpSpPr>
        <p:sp>
          <p:nvSpPr>
            <p:cNvPr id="20" name="Rechteck 19"/>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userDrawn="1"/>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6882250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userDrawn="1"/>
        </p:nvGrpSpPr>
        <p:grpSpPr bwMode="gray">
          <a:xfrm>
            <a:off x="-3090143" y="1814862"/>
            <a:ext cx="2694627" cy="2768799"/>
            <a:chOff x="368567" y="2114980"/>
            <a:chExt cx="2694276" cy="2769440"/>
          </a:xfrm>
        </p:grpSpPr>
        <p:sp>
          <p:nvSpPr>
            <p:cNvPr id="25" name="Rechteck 24"/>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userDrawn="1"/>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5597329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ild &amp; Text">
    <p:spTree>
      <p:nvGrpSpPr>
        <p:cNvPr id="1" name=""/>
        <p:cNvGrpSpPr/>
        <p:nvPr/>
      </p:nvGrpSpPr>
      <p:grpSpPr>
        <a:xfrm>
          <a:off x="0" y="0"/>
          <a:ext cx="0" cy="0"/>
          <a:chOff x="0" y="0"/>
          <a:chExt cx="0" cy="0"/>
        </a:xfrm>
      </p:grpSpPr>
      <p:pic>
        <p:nvPicPr>
          <p:cNvPr id="7"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5985"/>
          </a:xfrm>
        </p:spPr>
        <p:txBody>
          <a:bodyPr/>
          <a:lstStyle/>
          <a:p>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userDrawn="1"/>
        </p:nvGrpSpPr>
        <p:grpSpPr bwMode="gray">
          <a:xfrm>
            <a:off x="-3090143" y="0"/>
            <a:ext cx="2694627" cy="4152059"/>
            <a:chOff x="3654766" y="1454150"/>
            <a:chExt cx="2694276" cy="4153020"/>
          </a:xfrm>
        </p:grpSpPr>
        <p:sp>
          <p:nvSpPr>
            <p:cNvPr id="22" name="Rechteck 21"/>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userDrawn="1"/>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45958892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dirty="0"/>
              <a:t>Titelmasterformat durch Klicken bearbeiten</a:t>
            </a:r>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Bildplatzhalter 7"/>
          <p:cNvSpPr>
            <a:spLocks noGrp="1"/>
          </p:cNvSpPr>
          <p:nvPr>
            <p:ph type="pic" sz="quarter" idx="15"/>
          </p:nvPr>
        </p:nvSpPr>
        <p:spPr bwMode="gray">
          <a:xfrm>
            <a:off x="426299" y="1427626"/>
            <a:ext cx="5453648" cy="4817407"/>
          </a:xfrm>
        </p:spPr>
        <p:txBody>
          <a:bodyPr/>
          <a:lstStyle/>
          <a:p>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dirty="0"/>
              <a:t>Formatvorlage des Untertitelmasters durch Klicken bearbeiten</a:t>
            </a:r>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userDrawn="1"/>
        </p:nvGrpSpPr>
        <p:grpSpPr bwMode="gray">
          <a:xfrm>
            <a:off x="-3090143" y="0"/>
            <a:ext cx="2694627" cy="4152059"/>
            <a:chOff x="3654766" y="1454150"/>
            <a:chExt cx="2694276" cy="4153020"/>
          </a:xfrm>
        </p:grpSpPr>
        <p:sp>
          <p:nvSpPr>
            <p:cNvPr id="21" name="Rechteck 20"/>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userDrawn="1"/>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06436135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Zitat">
    <p:spTree>
      <p:nvGrpSpPr>
        <p:cNvPr id="1" name=""/>
        <p:cNvGrpSpPr/>
        <p:nvPr/>
      </p:nvGrpSpPr>
      <p:grpSpPr>
        <a:xfrm>
          <a:off x="0" y="0"/>
          <a:ext cx="0" cy="0"/>
          <a:chOff x="0" y="0"/>
          <a:chExt cx="0" cy="0"/>
        </a:xfrm>
      </p:grpSpPr>
      <p:pic>
        <p:nvPicPr>
          <p:cNvPr id="6" name="Bild 1" descr="bg_rauschen_DINA3.jp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4" name="Rechteck 13"/>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userDrawn="1"/>
        </p:nvGrpSpPr>
        <p:grpSpPr bwMode="gray">
          <a:xfrm>
            <a:off x="-3090143" y="1814862"/>
            <a:ext cx="2694627" cy="2768799"/>
            <a:chOff x="368567" y="2114980"/>
            <a:chExt cx="2694276" cy="2769440"/>
          </a:xfrm>
        </p:grpSpPr>
        <p:sp>
          <p:nvSpPr>
            <p:cNvPr id="16" name="Rechteck 15"/>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userDrawn="1"/>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063865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Agenda">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1580" name="think-cell Folie" r:id="rId4" imgW="245" imgH="245" progId="TCLayout.ActiveDocument.1">
                  <p:embed/>
                </p:oleObj>
              </mc:Choice>
              <mc:Fallback>
                <p:oleObj name="think-cell Folie" r:id="rId4" imgW="245" imgH="245" progId="TCLayout.ActiveDocument.1">
                  <p:embed/>
                  <p:pic>
                    <p:nvPicPr>
                      <p:cNvPr id="7" name="Object 6"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27" name="Text Placeholder 2"/>
          <p:cNvSpPr>
            <a:spLocks noGrp="1"/>
          </p:cNvSpPr>
          <p:nvPr>
            <p:ph type="body" sz="quarter" idx="10" hasCustomPrompt="1"/>
          </p:nvPr>
        </p:nvSpPr>
        <p:spPr bwMode="gray">
          <a:xfrm>
            <a:off x="527051"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8" name="Text Placeholder 2"/>
          <p:cNvSpPr>
            <a:spLocks noGrp="1"/>
          </p:cNvSpPr>
          <p:nvPr>
            <p:ph type="body" sz="quarter" idx="11" hasCustomPrompt="1"/>
          </p:nvPr>
        </p:nvSpPr>
        <p:spPr bwMode="gray">
          <a:xfrm>
            <a:off x="527051"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29" name="Text Placeholder 2"/>
          <p:cNvSpPr>
            <a:spLocks noGrp="1"/>
          </p:cNvSpPr>
          <p:nvPr>
            <p:ph type="body" sz="quarter" idx="12" hasCustomPrompt="1"/>
          </p:nvPr>
        </p:nvSpPr>
        <p:spPr bwMode="gray">
          <a:xfrm>
            <a:off x="527051"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0" name="Text Placeholder 2"/>
          <p:cNvSpPr>
            <a:spLocks noGrp="1"/>
          </p:cNvSpPr>
          <p:nvPr>
            <p:ph type="body" sz="quarter" idx="13" hasCustomPrompt="1"/>
          </p:nvPr>
        </p:nvSpPr>
        <p:spPr bwMode="gray">
          <a:xfrm>
            <a:off x="527051"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2" name="Text Placeholder 2"/>
          <p:cNvSpPr>
            <a:spLocks noGrp="1"/>
          </p:cNvSpPr>
          <p:nvPr>
            <p:ph type="body" sz="quarter" idx="14" hasCustomPrompt="1"/>
          </p:nvPr>
        </p:nvSpPr>
        <p:spPr bwMode="gray">
          <a:xfrm>
            <a:off x="527051"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3" name="Text Placeholder 2"/>
          <p:cNvSpPr>
            <a:spLocks noGrp="1"/>
          </p:cNvSpPr>
          <p:nvPr>
            <p:ph type="body" sz="quarter" idx="15" hasCustomPrompt="1"/>
          </p:nvPr>
        </p:nvSpPr>
        <p:spPr bwMode="gray">
          <a:xfrm>
            <a:off x="4007084" y="164359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4" name="Text Placeholder 2"/>
          <p:cNvSpPr>
            <a:spLocks noGrp="1"/>
          </p:cNvSpPr>
          <p:nvPr>
            <p:ph type="body" sz="quarter" idx="16" hasCustomPrompt="1"/>
          </p:nvPr>
        </p:nvSpPr>
        <p:spPr bwMode="gray">
          <a:xfrm>
            <a:off x="4007084" y="2312019"/>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5" name="Text Placeholder 2"/>
          <p:cNvSpPr>
            <a:spLocks noGrp="1"/>
          </p:cNvSpPr>
          <p:nvPr>
            <p:ph type="body" sz="quarter" idx="17" hasCustomPrompt="1"/>
          </p:nvPr>
        </p:nvSpPr>
        <p:spPr bwMode="gray">
          <a:xfrm>
            <a:off x="4007084" y="2980445"/>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6" name="Text Placeholder 2"/>
          <p:cNvSpPr>
            <a:spLocks noGrp="1"/>
          </p:cNvSpPr>
          <p:nvPr>
            <p:ph type="body" sz="quarter" idx="18" hasCustomPrompt="1"/>
          </p:nvPr>
        </p:nvSpPr>
        <p:spPr bwMode="gray">
          <a:xfrm>
            <a:off x="4007084" y="3648872"/>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7" name="Text Placeholder 2"/>
          <p:cNvSpPr>
            <a:spLocks noGrp="1"/>
          </p:cNvSpPr>
          <p:nvPr>
            <p:ph type="body" sz="quarter" idx="19" hasCustomPrompt="1"/>
          </p:nvPr>
        </p:nvSpPr>
        <p:spPr bwMode="gray">
          <a:xfrm>
            <a:off x="4007084" y="4317296"/>
            <a:ext cx="504000" cy="504000"/>
          </a:xfrm>
          <a:solidFill>
            <a:schemeClr val="accent2"/>
          </a:solidFill>
        </p:spPr>
        <p:txBody>
          <a:bodyPr wrap="none" rIns="0" anchor="ctr"/>
          <a:lstStyle>
            <a:lvl1pPr marL="0" indent="0" algn="ctr">
              <a:lnSpc>
                <a:spcPct val="100000"/>
              </a:lnSpc>
              <a:buFont typeface="Arial" panose="020B0604020202020204" pitchFamily="34" charset="0"/>
              <a:buNone/>
              <a:defRPr sz="2400" b="1" cap="none">
                <a:solidFill>
                  <a:schemeClr val="bg1"/>
                </a:solidFill>
              </a:defRPr>
            </a:lvl1pPr>
            <a:lvl2pPr marL="0" indent="0" algn="ctr">
              <a:lnSpc>
                <a:spcPct val="100000"/>
              </a:lnSpc>
              <a:buNone/>
              <a:defRPr sz="2400" b="1" cap="none">
                <a:solidFill>
                  <a:schemeClr val="bg1"/>
                </a:solidFill>
              </a:defRPr>
            </a:lvl2pPr>
            <a:lvl3pPr marL="0" indent="0" algn="ctr">
              <a:lnSpc>
                <a:spcPct val="100000"/>
              </a:lnSpc>
              <a:buNone/>
              <a:defRPr sz="2400" b="1" cap="none">
                <a:solidFill>
                  <a:schemeClr val="bg1"/>
                </a:solidFill>
              </a:defRPr>
            </a:lvl3pPr>
            <a:lvl4pPr marL="0" indent="0" algn="ctr">
              <a:lnSpc>
                <a:spcPct val="100000"/>
              </a:lnSpc>
              <a:buFont typeface="Arial" panose="020B0604020202020204" pitchFamily="34" charset="0"/>
              <a:buNone/>
              <a:defRPr sz="2400" b="1" cap="none">
                <a:solidFill>
                  <a:schemeClr val="bg1"/>
                </a:solidFill>
              </a:defRPr>
            </a:lvl4pPr>
            <a:lvl5pPr marL="0" indent="0" algn="ctr">
              <a:lnSpc>
                <a:spcPct val="100000"/>
              </a:lnSpc>
              <a:buFont typeface="Arial" panose="020B0604020202020204" pitchFamily="34" charset="0"/>
              <a:buNone/>
              <a:defRPr sz="2400" b="1" cap="none">
                <a:solidFill>
                  <a:schemeClr val="bg1"/>
                </a:solidFill>
              </a:defRPr>
            </a:lvl5pPr>
            <a:lvl6pPr marL="0" indent="0" algn="ctr">
              <a:lnSpc>
                <a:spcPct val="100000"/>
              </a:lnSpc>
              <a:buFont typeface="Arial" panose="020B0604020202020204" pitchFamily="34" charset="0"/>
              <a:buNone/>
              <a:defRPr sz="2400" b="1" cap="none">
                <a:solidFill>
                  <a:schemeClr val="bg1"/>
                </a:solidFill>
              </a:defRPr>
            </a:lvl6pPr>
            <a:lvl7pPr marL="0" indent="0" algn="ctr">
              <a:lnSpc>
                <a:spcPct val="100000"/>
              </a:lnSpc>
              <a:buFont typeface="Arial" panose="020B0604020202020204" pitchFamily="34" charset="0"/>
              <a:buNone/>
              <a:defRPr sz="2400" b="1" cap="none">
                <a:solidFill>
                  <a:schemeClr val="bg1"/>
                </a:solidFill>
              </a:defRPr>
            </a:lvl7pPr>
            <a:lvl8pPr marL="0" indent="0" algn="ctr">
              <a:lnSpc>
                <a:spcPct val="100000"/>
              </a:lnSpc>
              <a:buFont typeface="Arial" panose="020B0604020202020204" pitchFamily="34" charset="0"/>
              <a:buNone/>
              <a:defRPr sz="2400" b="1" cap="none">
                <a:solidFill>
                  <a:schemeClr val="bg1"/>
                </a:solidFill>
              </a:defRPr>
            </a:lvl8pPr>
            <a:lvl9pPr marL="0" indent="0" algn="ctr">
              <a:lnSpc>
                <a:spcPct val="100000"/>
              </a:lnSpc>
              <a:buFont typeface="Arial" panose="020B0604020202020204" pitchFamily="34" charset="0"/>
              <a:buNone/>
              <a:defRPr sz="2400" b="1" cap="none">
                <a:solidFill>
                  <a:schemeClr val="bg1"/>
                </a:solidFill>
              </a:defRPr>
            </a:lvl9pPr>
          </a:lstStyle>
          <a:p>
            <a:pPr lvl="0"/>
            <a:r>
              <a:rPr lang="de-DE" noProof="0" dirty="0"/>
              <a:t>NR</a:t>
            </a:r>
          </a:p>
        </p:txBody>
      </p:sp>
      <p:sp>
        <p:nvSpPr>
          <p:cNvPr id="39" name="Text Placeholder 4"/>
          <p:cNvSpPr>
            <a:spLocks noGrp="1"/>
          </p:cNvSpPr>
          <p:nvPr>
            <p:ph type="body" sz="quarter" idx="20" hasCustomPrompt="1"/>
          </p:nvPr>
        </p:nvSpPr>
        <p:spPr bwMode="gray">
          <a:xfrm>
            <a:off x="1223667"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baseline="0">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4" name="Text Placeholder 4"/>
          <p:cNvSpPr>
            <a:spLocks noGrp="1"/>
          </p:cNvSpPr>
          <p:nvPr>
            <p:ph type="body" sz="quarter" idx="21" hasCustomPrompt="1"/>
          </p:nvPr>
        </p:nvSpPr>
        <p:spPr bwMode="gray">
          <a:xfrm>
            <a:off x="1223667"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5" name="Text Placeholder 4"/>
          <p:cNvSpPr>
            <a:spLocks noGrp="1"/>
          </p:cNvSpPr>
          <p:nvPr>
            <p:ph type="body" sz="quarter" idx="22" hasCustomPrompt="1"/>
          </p:nvPr>
        </p:nvSpPr>
        <p:spPr bwMode="gray">
          <a:xfrm>
            <a:off x="1223667"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6" name="Text Placeholder 4"/>
          <p:cNvSpPr>
            <a:spLocks noGrp="1"/>
          </p:cNvSpPr>
          <p:nvPr>
            <p:ph type="body" sz="quarter" idx="23" hasCustomPrompt="1"/>
          </p:nvPr>
        </p:nvSpPr>
        <p:spPr bwMode="gray">
          <a:xfrm>
            <a:off x="1223667"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7" name="Text Placeholder 4"/>
          <p:cNvSpPr>
            <a:spLocks noGrp="1"/>
          </p:cNvSpPr>
          <p:nvPr>
            <p:ph type="body" sz="quarter" idx="24" hasCustomPrompt="1"/>
          </p:nvPr>
        </p:nvSpPr>
        <p:spPr bwMode="gray">
          <a:xfrm>
            <a:off x="1223667"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8" name="Text Placeholder 4"/>
          <p:cNvSpPr>
            <a:spLocks noGrp="1"/>
          </p:cNvSpPr>
          <p:nvPr>
            <p:ph type="body" sz="quarter" idx="25" hasCustomPrompt="1"/>
          </p:nvPr>
        </p:nvSpPr>
        <p:spPr bwMode="gray">
          <a:xfrm>
            <a:off x="4703700" y="1644651"/>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49" name="Text Placeholder 4"/>
          <p:cNvSpPr>
            <a:spLocks noGrp="1"/>
          </p:cNvSpPr>
          <p:nvPr>
            <p:ph type="body" sz="quarter" idx="26" hasCustomPrompt="1"/>
          </p:nvPr>
        </p:nvSpPr>
        <p:spPr bwMode="gray">
          <a:xfrm>
            <a:off x="4703700" y="2312812"/>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4" name="Text Placeholder 4"/>
          <p:cNvSpPr>
            <a:spLocks noGrp="1"/>
          </p:cNvSpPr>
          <p:nvPr>
            <p:ph type="body" sz="quarter" idx="27" hasCustomPrompt="1"/>
          </p:nvPr>
        </p:nvSpPr>
        <p:spPr bwMode="gray">
          <a:xfrm>
            <a:off x="4703700" y="2980974"/>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5" name="Text Placeholder 4"/>
          <p:cNvSpPr>
            <a:spLocks noGrp="1"/>
          </p:cNvSpPr>
          <p:nvPr>
            <p:ph type="body" sz="quarter" idx="28" hasCustomPrompt="1"/>
          </p:nvPr>
        </p:nvSpPr>
        <p:spPr bwMode="gray">
          <a:xfrm>
            <a:off x="4703700" y="3649135"/>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56" name="Text Placeholder 4"/>
          <p:cNvSpPr>
            <a:spLocks noGrp="1"/>
          </p:cNvSpPr>
          <p:nvPr>
            <p:ph type="body" sz="quarter" idx="29" hasCustomPrompt="1"/>
          </p:nvPr>
        </p:nvSpPr>
        <p:spPr bwMode="gray">
          <a:xfrm>
            <a:off x="4703700" y="4317296"/>
            <a:ext cx="2590800" cy="502941"/>
          </a:xfrm>
        </p:spPr>
        <p:txBody>
          <a:bodyPr anchor="ctr"/>
          <a:lstStyle>
            <a:lvl1pPr marL="0" indent="0">
              <a:lnSpc>
                <a:spcPct val="100000"/>
              </a:lnSpc>
              <a:spcBef>
                <a:spcPts val="0"/>
              </a:spcBef>
              <a:spcAft>
                <a:spcPts val="0"/>
              </a:spcAft>
              <a:buFont typeface="Arial" panose="020B0604020202020204" pitchFamily="34" charset="0"/>
              <a:buNone/>
              <a:defRPr sz="1600" b="0" cap="none">
                <a:solidFill>
                  <a:schemeClr val="tx1"/>
                </a:solidFill>
              </a:defRPr>
            </a:lvl1pPr>
            <a:lvl2pPr marL="0" indent="0">
              <a:lnSpc>
                <a:spcPct val="100000"/>
              </a:lnSpc>
              <a:spcBef>
                <a:spcPts val="0"/>
              </a:spcBef>
              <a:spcAft>
                <a:spcPts val="0"/>
              </a:spcAft>
              <a:buNone/>
              <a:defRPr sz="1600" b="0" cap="none">
                <a:solidFill>
                  <a:schemeClr val="tx1"/>
                </a:solidFill>
              </a:defRPr>
            </a:lvl2pPr>
            <a:lvl3pPr marL="0" indent="0">
              <a:lnSpc>
                <a:spcPct val="100000"/>
              </a:lnSpc>
              <a:spcBef>
                <a:spcPts val="0"/>
              </a:spcBef>
              <a:spcAft>
                <a:spcPts val="0"/>
              </a:spcAft>
              <a:buNone/>
              <a:defRPr sz="1600" b="0" cap="none">
                <a:solidFill>
                  <a:schemeClr val="tx1"/>
                </a:solidFill>
              </a:defRPr>
            </a:lvl3pPr>
            <a:lvl4pPr marL="0" indent="0">
              <a:lnSpc>
                <a:spcPct val="100000"/>
              </a:lnSpc>
              <a:spcBef>
                <a:spcPts val="0"/>
              </a:spcBef>
              <a:spcAft>
                <a:spcPts val="0"/>
              </a:spcAft>
              <a:buFont typeface="Arial" panose="020B0604020202020204" pitchFamily="34" charset="0"/>
              <a:buNone/>
              <a:defRPr sz="1600" b="0" cap="none">
                <a:solidFill>
                  <a:schemeClr val="tx1"/>
                </a:solidFill>
              </a:defRPr>
            </a:lvl4pPr>
            <a:lvl5pPr marL="0" indent="0">
              <a:lnSpc>
                <a:spcPct val="100000"/>
              </a:lnSpc>
              <a:spcBef>
                <a:spcPts val="0"/>
              </a:spcBef>
              <a:spcAft>
                <a:spcPts val="0"/>
              </a:spcAft>
              <a:buFont typeface="Arial" panose="020B0604020202020204" pitchFamily="34" charset="0"/>
              <a:buNone/>
              <a:defRPr sz="1600" b="0" cap="none">
                <a:solidFill>
                  <a:schemeClr val="tx1"/>
                </a:solidFill>
              </a:defRPr>
            </a:lvl5pPr>
            <a:lvl6pPr marL="0" indent="0">
              <a:lnSpc>
                <a:spcPct val="100000"/>
              </a:lnSpc>
              <a:spcBef>
                <a:spcPts val="0"/>
              </a:spcBef>
              <a:spcAft>
                <a:spcPts val="0"/>
              </a:spcAft>
              <a:buFont typeface="Arial" panose="020B0604020202020204" pitchFamily="34" charset="0"/>
              <a:buNone/>
              <a:defRPr sz="1600" b="0" cap="none">
                <a:solidFill>
                  <a:schemeClr val="tx1"/>
                </a:solidFill>
              </a:defRPr>
            </a:lvl6pPr>
            <a:lvl7pPr marL="0" indent="0">
              <a:lnSpc>
                <a:spcPct val="100000"/>
              </a:lnSpc>
              <a:spcBef>
                <a:spcPts val="0"/>
              </a:spcBef>
              <a:spcAft>
                <a:spcPts val="0"/>
              </a:spcAft>
              <a:buFont typeface="Arial" panose="020B0604020202020204" pitchFamily="34" charset="0"/>
              <a:buNone/>
              <a:defRPr sz="1600" b="0" cap="none">
                <a:solidFill>
                  <a:schemeClr val="tx1"/>
                </a:solidFill>
              </a:defRPr>
            </a:lvl7pPr>
            <a:lvl8pPr marL="0" indent="0">
              <a:lnSpc>
                <a:spcPct val="100000"/>
              </a:lnSpc>
              <a:spcBef>
                <a:spcPts val="0"/>
              </a:spcBef>
              <a:spcAft>
                <a:spcPts val="0"/>
              </a:spcAft>
              <a:buFont typeface="Arial" panose="020B0604020202020204" pitchFamily="34" charset="0"/>
              <a:buNone/>
              <a:defRPr sz="1600" b="0" cap="none">
                <a:solidFill>
                  <a:schemeClr val="tx1"/>
                </a:solidFill>
              </a:defRPr>
            </a:lvl8pPr>
            <a:lvl9pPr marL="0" indent="0">
              <a:lnSpc>
                <a:spcPct val="100000"/>
              </a:lnSpc>
              <a:spcBef>
                <a:spcPts val="0"/>
              </a:spcBef>
              <a:spcAft>
                <a:spcPts val="0"/>
              </a:spcAft>
              <a:buFont typeface="Arial" panose="020B0604020202020204" pitchFamily="34" charset="0"/>
              <a:buNone/>
              <a:defRPr sz="1600" b="0" cap="none">
                <a:solidFill>
                  <a:schemeClr val="tx1"/>
                </a:solidFill>
              </a:defRPr>
            </a:lvl9pPr>
          </a:lstStyle>
          <a:p>
            <a:pPr lvl="0"/>
            <a:r>
              <a:rPr lang="de-DE" noProof="0" dirty="0" err="1"/>
              <a:t>Agendathema</a:t>
            </a:r>
            <a:br>
              <a:rPr lang="de-DE" noProof="0" dirty="0"/>
            </a:br>
            <a:r>
              <a:rPr lang="de-DE" noProof="0" dirty="0"/>
              <a:t>- maximal 2 Zeilen</a:t>
            </a:r>
          </a:p>
        </p:txBody>
      </p:sp>
      <p:sp>
        <p:nvSpPr>
          <p:cNvPr id="31" name="Datumsplatzhalter 3"/>
          <p:cNvSpPr>
            <a:spLocks noGrp="1"/>
          </p:cNvSpPr>
          <p:nvPr>
            <p:ph type="dt" sz="half" idx="32"/>
          </p:nvPr>
        </p:nvSpPr>
        <p:spPr>
          <a:xfrm>
            <a:off x="10647727" y="6448213"/>
            <a:ext cx="720079" cy="181400"/>
          </a:xfrm>
        </p:spPr>
        <p:txBody>
          <a:bodyPr/>
          <a:lstStyle/>
          <a:p>
            <a:r>
              <a:rPr lang="de-DE">
                <a:solidFill>
                  <a:prstClr val="black"/>
                </a:solidFill>
              </a:rPr>
              <a:t>18.07.2018 </a:t>
            </a:r>
            <a:endParaRPr lang="de-DE" dirty="0">
              <a:solidFill>
                <a:prstClr val="black"/>
              </a:solidFill>
            </a:endParaRPr>
          </a:p>
        </p:txBody>
      </p:sp>
      <p:sp>
        <p:nvSpPr>
          <p:cNvPr id="38" name="Foliennummernplatzhalter 5"/>
          <p:cNvSpPr>
            <a:spLocks noGrp="1"/>
          </p:cNvSpPr>
          <p:nvPr>
            <p:ph type="sldNum" sz="quarter" idx="33"/>
          </p:nvPr>
        </p:nvSpPr>
        <p:spPr>
          <a:xfrm>
            <a:off x="11376587" y="6448213"/>
            <a:ext cx="815415" cy="181400"/>
          </a:xfrm>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26" name="Titel 2"/>
          <p:cNvSpPr txBox="1">
            <a:spLocks/>
          </p:cNvSpPr>
          <p:nvPr userDrawn="1"/>
        </p:nvSpPr>
        <p:spPr bwMode="gray">
          <a:xfrm>
            <a:off x="527051" y="596901"/>
            <a:ext cx="11133439" cy="79256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r>
              <a:rPr lang="de-DE" sz="2667" dirty="0">
                <a:solidFill>
                  <a:prstClr val="black"/>
                </a:solidFill>
              </a:rPr>
              <a:t>AGENDA</a:t>
            </a:r>
            <a:endParaRPr lang="en-US" sz="2667" dirty="0">
              <a:solidFill>
                <a:prstClr val="black"/>
              </a:solidFill>
            </a:endParaRPr>
          </a:p>
        </p:txBody>
      </p:sp>
    </p:spTree>
    <p:extLst>
      <p:ext uri="{BB962C8B-B14F-4D97-AF65-F5344CB8AC3E}">
        <p14:creationId xmlns:p14="http://schemas.microsoft.com/office/powerpoint/2010/main" val="367007252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2604" name="think-cell Folie" r:id="rId4" imgW="360" imgH="360" progId="TCLayout.ActiveDocument.1">
                  <p:embed/>
                </p:oleObj>
              </mc:Choice>
              <mc:Fallback>
                <p:oleObj name="think-cell Folie" r:id="rId4" imgW="360" imgH="360" progId="TCLayout.ActiveDocument.1">
                  <p:embed/>
                  <p:pic>
                    <p:nvPicPr>
                      <p:cNvPr id="2" name="Objekt 1"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3" name="Titel 2"/>
          <p:cNvSpPr>
            <a:spLocks noGrp="1"/>
          </p:cNvSpPr>
          <p:nvPr>
            <p:ph type="title"/>
          </p:nvPr>
        </p:nvSpPr>
        <p:spPr/>
        <p:txBody>
          <a:bodyPr/>
          <a:lstStyle/>
          <a:p>
            <a:r>
              <a:rPr lang="de-DE"/>
              <a:t>Titelmasterformat durch Klicken bearbeiten</a:t>
            </a:r>
            <a:endParaRPr lang="en-US"/>
          </a:p>
        </p:txBody>
      </p:sp>
      <p:sp>
        <p:nvSpPr>
          <p:cNvPr id="8" name="Text Placeholder 4"/>
          <p:cNvSpPr>
            <a:spLocks noGrp="1"/>
          </p:cNvSpPr>
          <p:nvPr>
            <p:ph type="body" sz="quarter" idx="20" hasCustomPrompt="1"/>
          </p:nvPr>
        </p:nvSpPr>
        <p:spPr bwMode="gray">
          <a:xfrm>
            <a:off x="527050" y="356660"/>
            <a:ext cx="11137900" cy="240241"/>
          </a:xfrm>
        </p:spPr>
        <p:txBody>
          <a:bodyPr wrap="none" bIns="18000" anchor="b"/>
          <a:lstStyle>
            <a:lvl1pPr marL="0" indent="0">
              <a:lnSpc>
                <a:spcPct val="100000"/>
              </a:lnSpc>
              <a:spcBef>
                <a:spcPts val="0"/>
              </a:spcBef>
              <a:spcAft>
                <a:spcPts val="0"/>
              </a:spcAft>
              <a:buFont typeface="Arial" panose="020B0604020202020204" pitchFamily="34" charset="0"/>
              <a:buNone/>
              <a:defRPr sz="1333" b="1" cap="all" baseline="0">
                <a:solidFill>
                  <a:schemeClr val="tx1"/>
                </a:solidFill>
              </a:defRPr>
            </a:lvl1pPr>
            <a:lvl2pPr marL="0" indent="0">
              <a:lnSpc>
                <a:spcPct val="100000"/>
              </a:lnSpc>
              <a:spcBef>
                <a:spcPts val="0"/>
              </a:spcBef>
              <a:spcAft>
                <a:spcPts val="0"/>
              </a:spcAft>
              <a:buNone/>
              <a:defRPr sz="1333" b="1" cap="all">
                <a:solidFill>
                  <a:schemeClr val="accent4"/>
                </a:solidFill>
              </a:defRPr>
            </a:lvl2pPr>
            <a:lvl3pPr marL="0" indent="0">
              <a:lnSpc>
                <a:spcPct val="100000"/>
              </a:lnSpc>
              <a:spcBef>
                <a:spcPts val="0"/>
              </a:spcBef>
              <a:spcAft>
                <a:spcPts val="0"/>
              </a:spcAft>
              <a:buNone/>
              <a:defRPr sz="1333" b="1" cap="all">
                <a:solidFill>
                  <a:schemeClr val="accent4"/>
                </a:solidFill>
              </a:defRPr>
            </a:lvl3pPr>
            <a:lvl4pPr marL="0" indent="0">
              <a:lnSpc>
                <a:spcPct val="100000"/>
              </a:lnSpc>
              <a:spcBef>
                <a:spcPts val="0"/>
              </a:spcBef>
              <a:spcAft>
                <a:spcPts val="0"/>
              </a:spcAft>
              <a:buFont typeface="Arial" panose="020B0604020202020204" pitchFamily="34" charset="0"/>
              <a:buNone/>
              <a:defRPr sz="1333" b="1" cap="all">
                <a:solidFill>
                  <a:schemeClr val="accent4"/>
                </a:solidFill>
              </a:defRPr>
            </a:lvl4pPr>
            <a:lvl5pPr marL="0" indent="0">
              <a:lnSpc>
                <a:spcPct val="100000"/>
              </a:lnSpc>
              <a:spcBef>
                <a:spcPts val="0"/>
              </a:spcBef>
              <a:spcAft>
                <a:spcPts val="0"/>
              </a:spcAft>
              <a:buFont typeface="Arial" panose="020B0604020202020204" pitchFamily="34" charset="0"/>
              <a:buNone/>
              <a:defRPr sz="1333" b="1" cap="all">
                <a:solidFill>
                  <a:schemeClr val="accent4"/>
                </a:solidFill>
              </a:defRPr>
            </a:lvl5pPr>
            <a:lvl6pPr marL="0" indent="0">
              <a:lnSpc>
                <a:spcPct val="100000"/>
              </a:lnSpc>
              <a:spcBef>
                <a:spcPts val="0"/>
              </a:spcBef>
              <a:spcAft>
                <a:spcPts val="0"/>
              </a:spcAft>
              <a:buFont typeface="Arial" panose="020B0604020202020204" pitchFamily="34" charset="0"/>
              <a:buNone/>
              <a:defRPr sz="1333" b="1" cap="all">
                <a:solidFill>
                  <a:schemeClr val="accent4"/>
                </a:solidFill>
              </a:defRPr>
            </a:lvl6pPr>
            <a:lvl7pPr marL="0" indent="0">
              <a:lnSpc>
                <a:spcPct val="100000"/>
              </a:lnSpc>
              <a:spcBef>
                <a:spcPts val="0"/>
              </a:spcBef>
              <a:spcAft>
                <a:spcPts val="0"/>
              </a:spcAft>
              <a:buFont typeface="Arial" panose="020B0604020202020204" pitchFamily="34" charset="0"/>
              <a:buNone/>
              <a:defRPr sz="1333" b="1" cap="all">
                <a:solidFill>
                  <a:schemeClr val="accent4"/>
                </a:solidFill>
              </a:defRPr>
            </a:lvl7pPr>
            <a:lvl8pPr marL="0" indent="0">
              <a:lnSpc>
                <a:spcPct val="100000"/>
              </a:lnSpc>
              <a:spcBef>
                <a:spcPts val="0"/>
              </a:spcBef>
              <a:spcAft>
                <a:spcPts val="0"/>
              </a:spcAft>
              <a:buFont typeface="Arial" panose="020B0604020202020204" pitchFamily="34" charset="0"/>
              <a:buNone/>
              <a:defRPr sz="1333" b="1" cap="all">
                <a:solidFill>
                  <a:schemeClr val="accent4"/>
                </a:solidFill>
              </a:defRPr>
            </a:lvl8pPr>
            <a:lvl9pPr marL="0" indent="0">
              <a:lnSpc>
                <a:spcPct val="100000"/>
              </a:lnSpc>
              <a:spcBef>
                <a:spcPts val="0"/>
              </a:spcBef>
              <a:spcAft>
                <a:spcPts val="0"/>
              </a:spcAft>
              <a:buFont typeface="Arial" panose="020B0604020202020204" pitchFamily="34" charset="0"/>
              <a:buNone/>
              <a:defRPr sz="1333" b="1" cap="all">
                <a:solidFill>
                  <a:schemeClr val="accent4"/>
                </a:solidFill>
              </a:defRPr>
            </a:lvl9pPr>
          </a:lstStyle>
          <a:p>
            <a:pPr lvl="0"/>
            <a:r>
              <a:rPr lang="de-DE" noProof="0" dirty="0"/>
              <a:t>Kapitelüberschrift (OPTIONAL)</a:t>
            </a:r>
          </a:p>
        </p:txBody>
      </p:sp>
      <p:sp>
        <p:nvSpPr>
          <p:cNvPr id="6" name="Datumsplatzhalter 5"/>
          <p:cNvSpPr>
            <a:spLocks noGrp="1"/>
          </p:cNvSpPr>
          <p:nvPr>
            <p:ph type="dt" sz="half" idx="29"/>
          </p:nvPr>
        </p:nvSpPr>
        <p:spPr/>
        <p:txBody>
          <a:bodyPr/>
          <a:lstStyle/>
          <a:p>
            <a:r>
              <a:rPr lang="de-DE">
                <a:solidFill>
                  <a:prstClr val="black"/>
                </a:solidFill>
              </a:rPr>
              <a:t>18.07.2018 </a:t>
            </a:r>
            <a:endParaRPr lang="de-DE" dirty="0">
              <a:solidFill>
                <a:prstClr val="black"/>
              </a:solidFill>
            </a:endParaRPr>
          </a:p>
        </p:txBody>
      </p:sp>
      <p:sp>
        <p:nvSpPr>
          <p:cNvPr id="17" name="Foliennummernplatzhalter 16"/>
          <p:cNvSpPr>
            <a:spLocks noGrp="1"/>
          </p:cNvSpPr>
          <p:nvPr>
            <p:ph type="sldNum" sz="quarter" idx="31"/>
          </p:nvPr>
        </p:nvSpPr>
        <p:spPr/>
        <p:txBody>
          <a:bodyPr/>
          <a:lstStyle/>
          <a:p>
            <a:r>
              <a:rPr lang="de-DE" dirty="0">
                <a:solidFill>
                  <a:prstClr val="black"/>
                </a:solidFill>
                <a:sym typeface="Wingdings"/>
              </a:rPr>
              <a:t>  </a:t>
            </a:r>
            <a:fld id="{443B15C8-972D-49F6-9B7C-5A2154A8C95F}" type="slidenum">
              <a:rPr lang="de-DE" smtClean="0">
                <a:solidFill>
                  <a:prstClr val="black"/>
                </a:solidFill>
              </a:rPr>
              <a:pPr/>
              <a:t>‹Nr.›</a:t>
            </a:fld>
            <a:endParaRPr lang="de-DE" dirty="0">
              <a:solidFill>
                <a:prstClr val="black"/>
              </a:solidFill>
            </a:endParaRPr>
          </a:p>
        </p:txBody>
      </p:sp>
      <p:sp>
        <p:nvSpPr>
          <p:cNvPr id="10" name="Textplatzhalter 4"/>
          <p:cNvSpPr>
            <a:spLocks noGrp="1"/>
          </p:cNvSpPr>
          <p:nvPr>
            <p:ph type="body" sz="quarter" idx="28" hasCustomPrompt="1"/>
          </p:nvPr>
        </p:nvSpPr>
        <p:spPr>
          <a:xfrm>
            <a:off x="527050" y="6448213"/>
            <a:ext cx="5568951" cy="181400"/>
          </a:xfrm>
        </p:spPr>
        <p:txBody>
          <a:bodyPr rIns="72000" anchor="b"/>
          <a:lstStyle>
            <a:lvl1pPr marL="0" indent="0">
              <a:lnSpc>
                <a:spcPct val="90000"/>
              </a:lnSpc>
              <a:spcBef>
                <a:spcPts val="0"/>
              </a:spcBef>
              <a:spcAft>
                <a:spcPts val="0"/>
              </a:spcAft>
              <a:buFont typeface="Arial" panose="020B0604020202020204" pitchFamily="34" charset="0"/>
              <a:buNone/>
              <a:defRPr sz="800" b="0" cap="none" baseline="0">
                <a:solidFill>
                  <a:schemeClr val="tx1"/>
                </a:solidFill>
              </a:defRPr>
            </a:lvl1pPr>
            <a:lvl2pPr marL="0" indent="0">
              <a:lnSpc>
                <a:spcPct val="90000"/>
              </a:lnSpc>
              <a:spcBef>
                <a:spcPts val="0"/>
              </a:spcBef>
              <a:spcAft>
                <a:spcPts val="0"/>
              </a:spcAft>
              <a:buFont typeface="Arial" panose="020B0604020202020204" pitchFamily="34" charset="0"/>
              <a:buNone/>
              <a:defRPr sz="800" b="0" cap="none" baseline="0">
                <a:solidFill>
                  <a:schemeClr val="tx2"/>
                </a:solidFill>
              </a:defRPr>
            </a:lvl2pPr>
            <a:lvl3pPr marL="0" indent="0">
              <a:lnSpc>
                <a:spcPct val="90000"/>
              </a:lnSpc>
              <a:spcBef>
                <a:spcPts val="0"/>
              </a:spcBef>
              <a:spcAft>
                <a:spcPts val="0"/>
              </a:spcAft>
              <a:buNone/>
              <a:defRPr sz="800" b="0" cap="none" baseline="0">
                <a:solidFill>
                  <a:schemeClr val="tx2"/>
                </a:solidFill>
              </a:defRPr>
            </a:lvl3pPr>
            <a:lvl4pPr marL="0" indent="0">
              <a:lnSpc>
                <a:spcPct val="90000"/>
              </a:lnSpc>
              <a:spcBef>
                <a:spcPts val="0"/>
              </a:spcBef>
              <a:spcAft>
                <a:spcPts val="0"/>
              </a:spcAft>
              <a:buNone/>
              <a:defRPr sz="800" b="0" cap="none" baseline="0">
                <a:solidFill>
                  <a:schemeClr val="tx2"/>
                </a:solidFill>
              </a:defRPr>
            </a:lvl4pPr>
            <a:lvl5pPr marL="0" indent="0">
              <a:lnSpc>
                <a:spcPct val="90000"/>
              </a:lnSpc>
              <a:spcBef>
                <a:spcPts val="0"/>
              </a:spcBef>
              <a:spcAft>
                <a:spcPts val="0"/>
              </a:spcAft>
              <a:buFont typeface="Arial" panose="020B0604020202020204" pitchFamily="34" charset="0"/>
              <a:buNone/>
              <a:defRPr sz="800" b="0" cap="none" baseline="0">
                <a:solidFill>
                  <a:schemeClr val="tx2"/>
                </a:solidFill>
              </a:defRPr>
            </a:lvl5pPr>
            <a:lvl6pPr marL="0" indent="0">
              <a:lnSpc>
                <a:spcPct val="90000"/>
              </a:lnSpc>
              <a:spcBef>
                <a:spcPts val="0"/>
              </a:spcBef>
              <a:spcAft>
                <a:spcPts val="0"/>
              </a:spcAft>
              <a:buFont typeface="Arial" panose="020B0604020202020204" pitchFamily="34" charset="0"/>
              <a:buNone/>
              <a:defRPr sz="800" b="0" cap="none" baseline="0">
                <a:solidFill>
                  <a:schemeClr val="tx2"/>
                </a:solidFill>
              </a:defRPr>
            </a:lvl6pPr>
            <a:lvl7pPr marL="0" indent="0">
              <a:lnSpc>
                <a:spcPct val="90000"/>
              </a:lnSpc>
              <a:spcBef>
                <a:spcPts val="0"/>
              </a:spcBef>
              <a:spcAft>
                <a:spcPts val="0"/>
              </a:spcAft>
              <a:buFont typeface="Arial" panose="020B0604020202020204" pitchFamily="34" charset="0"/>
              <a:buNone/>
              <a:defRPr sz="800" b="0" cap="none" baseline="0">
                <a:solidFill>
                  <a:schemeClr val="tx2"/>
                </a:solidFill>
              </a:defRPr>
            </a:lvl7pPr>
            <a:lvl8pPr marL="0" indent="0">
              <a:lnSpc>
                <a:spcPct val="90000"/>
              </a:lnSpc>
              <a:spcBef>
                <a:spcPts val="0"/>
              </a:spcBef>
              <a:spcAft>
                <a:spcPts val="0"/>
              </a:spcAft>
              <a:buFont typeface="Arial" panose="020B0604020202020204" pitchFamily="34" charset="0"/>
              <a:buNone/>
              <a:defRPr sz="800" b="0" cap="none" baseline="0">
                <a:solidFill>
                  <a:schemeClr val="tx2"/>
                </a:solidFill>
              </a:defRPr>
            </a:lvl8pPr>
            <a:lvl9pPr marL="0" indent="0">
              <a:lnSpc>
                <a:spcPct val="90000"/>
              </a:lnSpc>
              <a:spcBef>
                <a:spcPts val="0"/>
              </a:spcBef>
              <a:spcAft>
                <a:spcPts val="0"/>
              </a:spcAft>
              <a:buFont typeface="Arial" panose="020B0604020202020204" pitchFamily="34" charset="0"/>
              <a:buNone/>
              <a:defRPr sz="800" b="0" cap="none" baseline="0">
                <a:solidFill>
                  <a:schemeClr val="tx2"/>
                </a:solidFill>
              </a:defRPr>
            </a:lvl9pPr>
          </a:lstStyle>
          <a:p>
            <a:pPr lvl="0"/>
            <a:r>
              <a:rPr lang="de-DE" dirty="0"/>
              <a:t>Quelle</a:t>
            </a:r>
            <a:endParaRPr lang="en-US" dirty="0"/>
          </a:p>
        </p:txBody>
      </p:sp>
    </p:spTree>
    <p:extLst>
      <p:ext uri="{BB962C8B-B14F-4D97-AF65-F5344CB8AC3E}">
        <p14:creationId xmlns:p14="http://schemas.microsoft.com/office/powerpoint/2010/main" val="19052673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elfolie">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sp>
        <p:nvSpPr>
          <p:cNvPr id="3" name="Untertitel 2"/>
          <p:cNvSpPr>
            <a:spLocks noGrp="1"/>
          </p:cNvSpPr>
          <p:nvPr>
            <p:ph type="subTitle" idx="1"/>
          </p:nvPr>
        </p:nvSpPr>
        <p:spPr bwMode="gray">
          <a:xfrm>
            <a:off x="1247907" y="3306549"/>
            <a:ext cx="10121660" cy="2299114"/>
          </a:xfrm>
        </p:spPr>
        <p:txBody>
          <a:bodyPr anchor="ctr"/>
          <a:lstStyle>
            <a:lvl1pPr marL="0" indent="0" algn="l">
              <a:lnSpc>
                <a:spcPct val="90000"/>
              </a:lnSpc>
              <a:spcAft>
                <a:spcPts val="1500"/>
              </a:spcAft>
              <a:buNone/>
              <a:defRPr sz="4999" b="1" cap="all" baseline="0">
                <a:solidFill>
                  <a:schemeClr val="bg1"/>
                </a:solidFill>
              </a:defRPr>
            </a:lvl1pPr>
            <a:lvl2pPr marL="1588" indent="0" algn="l">
              <a:lnSpc>
                <a:spcPct val="100000"/>
              </a:lnSpc>
              <a:buNone/>
              <a:defRPr sz="2400">
                <a:solidFill>
                  <a:schemeClr val="bg1"/>
                </a:solidFill>
              </a:defRPr>
            </a:lvl2pPr>
            <a:lvl3pPr marL="0" indent="0" algn="l">
              <a:lnSpc>
                <a:spcPct val="100000"/>
              </a:lnSpc>
              <a:buNone/>
              <a:tabLst/>
              <a:defRPr sz="2400">
                <a:solidFill>
                  <a:schemeClr val="bg1"/>
                </a:solidFill>
              </a:defRPr>
            </a:lvl3pPr>
            <a:lvl4pPr marL="1588" indent="0" algn="l">
              <a:lnSpc>
                <a:spcPct val="100000"/>
              </a:lnSpc>
              <a:buNone/>
              <a:defRPr sz="2400">
                <a:solidFill>
                  <a:schemeClr val="bg1"/>
                </a:solidFill>
              </a:defRPr>
            </a:lvl4pPr>
            <a:lvl5pPr marL="0" indent="0" algn="l">
              <a:lnSpc>
                <a:spcPct val="100000"/>
              </a:lnSpc>
              <a:buNone/>
              <a:defRPr sz="2400">
                <a:solidFill>
                  <a:schemeClr val="bg1"/>
                </a:solidFill>
              </a:defRPr>
            </a:lvl5pPr>
            <a:lvl6pPr marL="0" indent="0" algn="l">
              <a:lnSpc>
                <a:spcPct val="100000"/>
              </a:lnSpc>
              <a:buNone/>
              <a:defRPr sz="2400">
                <a:solidFill>
                  <a:schemeClr val="bg1"/>
                </a:solidFill>
              </a:defRPr>
            </a:lvl6pPr>
            <a:lvl7pPr marL="0" indent="0" algn="l">
              <a:lnSpc>
                <a:spcPct val="100000"/>
              </a:lnSpc>
              <a:buNone/>
              <a:defRPr sz="2400">
                <a:solidFill>
                  <a:schemeClr val="bg1"/>
                </a:solidFill>
              </a:defRPr>
            </a:lvl7pPr>
            <a:lvl8pPr marL="0" indent="0" algn="l">
              <a:lnSpc>
                <a:spcPct val="100000"/>
              </a:lnSpc>
              <a:buNone/>
              <a:defRPr sz="2400">
                <a:solidFill>
                  <a:schemeClr val="bg1"/>
                </a:solidFill>
              </a:defRPr>
            </a:lvl8pPr>
            <a:lvl9pPr marL="1588" indent="0" algn="l">
              <a:lnSpc>
                <a:spcPct val="100000"/>
              </a:lnSpc>
              <a:buNone/>
              <a:defRPr sz="2400">
                <a:solidFill>
                  <a:schemeClr val="bg1"/>
                </a:solidFill>
              </a:defRPr>
            </a:lvl9pPr>
          </a:lstStyle>
          <a:p>
            <a:pPr lvl="0"/>
            <a:r>
              <a:rPr lang="de-DE"/>
              <a:t>Master-Untertitelformat bearbeiten</a:t>
            </a:r>
            <a:endParaRPr lang="de-DE" dirty="0"/>
          </a:p>
        </p:txBody>
      </p:sp>
      <p:grpSp>
        <p:nvGrpSpPr>
          <p:cNvPr id="8" name="Gruppieren 7"/>
          <p:cNvGrpSpPr/>
          <p:nvPr/>
        </p:nvGrpSpPr>
        <p:grpSpPr bwMode="gray">
          <a:xfrm>
            <a:off x="-3090143" y="0"/>
            <a:ext cx="2694627" cy="2907880"/>
            <a:chOff x="144032" y="2273047"/>
            <a:chExt cx="2694276" cy="2908553"/>
          </a:xfrm>
        </p:grpSpPr>
        <p:sp>
          <p:nvSpPr>
            <p:cNvPr id="9" name="Rechteck 8"/>
            <p:cNvSpPr/>
            <p:nvPr/>
          </p:nvSpPr>
          <p:spPr bwMode="gray">
            <a:xfrm>
              <a:off x="144032" y="2273047"/>
              <a:ext cx="2694276" cy="2908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Folie zurücksetzen: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Falls sich auf einer durch ein Folienlayout definierten Folie Platzhalter verschieben oder ungewünschte Veränderungen in der Schriftgestaltung auftreten, klicke mit der rechten Maustaste auf eine leere Stelle und wähle „Folie zurücksetzen“.</a:t>
              </a:r>
            </a:p>
          </p:txBody>
        </p:sp>
        <p:grpSp>
          <p:nvGrpSpPr>
            <p:cNvPr id="10" name="Gruppieren 9"/>
            <p:cNvGrpSpPr/>
            <p:nvPr/>
          </p:nvGrpSpPr>
          <p:grpSpPr bwMode="gray">
            <a:xfrm>
              <a:off x="249302" y="3804582"/>
              <a:ext cx="1071267" cy="1242399"/>
              <a:chOff x="10536859" y="4101571"/>
              <a:chExt cx="1071267" cy="1242399"/>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536859" y="4101571"/>
                <a:ext cx="1071267" cy="12423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354686" y="5150008"/>
                <a:ext cx="94927" cy="155331"/>
              </a:xfrm>
              <a:prstGeom prst="rect">
                <a:avLst/>
              </a:prstGeom>
              <a:noFill/>
              <a:effectLst>
                <a:outerShdw blurRad="101600" algn="ctr" rotWithShape="0">
                  <a:srgbClr val="000000">
                    <a:alpha val="20000"/>
                  </a:srgbClr>
                </a:outerShdw>
              </a:effectLst>
            </p:spPr>
          </p:pic>
        </p:grpSp>
      </p:grpSp>
      <p:cxnSp>
        <p:nvCxnSpPr>
          <p:cNvPr id="13" name="Gerade Verbindung 19"/>
          <p:cNvCxnSpPr/>
          <p:nvPr/>
        </p:nvCxnSpPr>
        <p:spPr bwMode="gray">
          <a:xfrm flipV="1">
            <a:off x="428681"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294720"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5" name="Gerade Verbindung 19"/>
          <p:cNvCxnSpPr/>
          <p:nvPr/>
        </p:nvCxnSpPr>
        <p:spPr bwMode="gray">
          <a:xfrm flipV="1">
            <a:off x="11759350"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625388"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15,74</a:t>
            </a:r>
          </a:p>
        </p:txBody>
      </p:sp>
      <p:cxnSp>
        <p:nvCxnSpPr>
          <p:cNvPr id="17" name="Gerade Verbindung 19"/>
          <p:cNvCxnSpPr/>
          <p:nvPr/>
        </p:nvCxnSpPr>
        <p:spPr bwMode="gray">
          <a:xfrm rot="5400000" flipV="1">
            <a:off x="12238045" y="1394002"/>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376019"/>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5,55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Tree>
    <p:extLst>
      <p:ext uri="{BB962C8B-B14F-4D97-AF65-F5344CB8AC3E}">
        <p14:creationId xmlns:p14="http://schemas.microsoft.com/office/powerpoint/2010/main" val="172572513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Kapiteltrenner">
    <p:spTree>
      <p:nvGrpSpPr>
        <p:cNvPr id="1" name=""/>
        <p:cNvGrpSpPr/>
        <p:nvPr/>
      </p:nvGrpSpPr>
      <p:grpSpPr>
        <a:xfrm>
          <a:off x="0" y="0"/>
          <a:ext cx="0" cy="0"/>
          <a:chOff x="0" y="0"/>
          <a:chExt cx="0" cy="0"/>
        </a:xfrm>
      </p:grpSpPr>
      <p:pic>
        <p:nvPicPr>
          <p:cNvPr id="15"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429520" y="1336644"/>
            <a:ext cx="11330007" cy="4910310"/>
          </a:xfrm>
          <a:prstGeom prst="rect">
            <a:avLst/>
          </a:prstGeom>
          <a:solidFill>
            <a:srgbClr val="FFFFFF"/>
          </a:soli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429520" y="425528"/>
            <a:ext cx="11330007" cy="695607"/>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 name="Titel 1"/>
          <p:cNvSpPr>
            <a:spLocks noGrp="1"/>
          </p:cNvSpPr>
          <p:nvPr>
            <p:ph type="title"/>
          </p:nvPr>
        </p:nvSpPr>
        <p:spPr bwMode="gray">
          <a:xfrm>
            <a:off x="497745" y="556962"/>
            <a:ext cx="11168383" cy="432741"/>
          </a:xfrm>
        </p:spPr>
        <p:txBody>
          <a:bodyPr anchor="ctr"/>
          <a:lstStyle>
            <a:lvl1pPr>
              <a:defRPr>
                <a:solidFill>
                  <a:schemeClr val="bg1"/>
                </a:solidFill>
              </a:defRPr>
            </a:lvl1pPr>
          </a:lstStyle>
          <a:p>
            <a:r>
              <a:rPr lang="de-DE"/>
              <a:t>Mastertitelformat bearbeiten</a:t>
            </a:r>
            <a:endParaRPr lang="de-DE" dirty="0"/>
          </a:p>
        </p:txBody>
      </p:sp>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7" name="Bildplatzhalter 6"/>
          <p:cNvSpPr>
            <a:spLocks noGrp="1"/>
          </p:cNvSpPr>
          <p:nvPr>
            <p:ph type="pic" sz="quarter" idx="13"/>
          </p:nvPr>
        </p:nvSpPr>
        <p:spPr bwMode="gray">
          <a:xfrm>
            <a:off x="522534" y="1427627"/>
            <a:ext cx="11143595" cy="4725962"/>
          </a:xfrm>
        </p:spPr>
        <p:txBody>
          <a:bodyPr/>
          <a:lstStyle/>
          <a:p>
            <a:r>
              <a:rPr lang="de-DE"/>
              <a:t>Bild durch Klicken auf Symbol hinzufügen</a:t>
            </a:r>
            <a:endParaRPr lang="de-DE" dirty="0"/>
          </a:p>
        </p:txBody>
      </p:sp>
      <p:grpSp>
        <p:nvGrpSpPr>
          <p:cNvPr id="21" name="Gruppieren 20"/>
          <p:cNvGrpSpPr/>
          <p:nvPr/>
        </p:nvGrpSpPr>
        <p:grpSpPr bwMode="gray">
          <a:xfrm>
            <a:off x="-3090143" y="0"/>
            <a:ext cx="2694627" cy="4152059"/>
            <a:chOff x="3654766" y="1454150"/>
            <a:chExt cx="2694276" cy="4153020"/>
          </a:xfrm>
        </p:grpSpPr>
        <p:sp>
          <p:nvSpPr>
            <p:cNvPr id="14" name="Rechteck 13"/>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0813757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0" name="Bild 1" descr="bg_rauschen_DINA3.jpg">
            <a:extLst>
              <a:ext uri="{FF2B5EF4-FFF2-40B4-BE49-F238E27FC236}">
                <a16:creationId xmlns:a16="http://schemas.microsoft.com/office/drawing/2014/main" id="{77C42AB8-5AB1-4B43-8501-19CEA6E67AAF}"/>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Tree>
    <p:extLst>
      <p:ext uri="{BB962C8B-B14F-4D97-AF65-F5344CB8AC3E}">
        <p14:creationId xmlns:p14="http://schemas.microsoft.com/office/powerpoint/2010/main" val="233508278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8"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9" name="Rechteck 18"/>
          <p:cNvSpPr/>
          <p:nvPr/>
        </p:nvSpPr>
        <p:spPr bwMode="gray">
          <a:xfrm>
            <a:off x="820845" y="2941946"/>
            <a:ext cx="11233309" cy="3028322"/>
          </a:xfrm>
          <a:prstGeom prst="rect">
            <a:avLst/>
          </a:prstGeom>
          <a:gradFill flip="none" rotWithShape="1">
            <a:gsLst>
              <a:gs pos="100000">
                <a:srgbClr val="A162A7"/>
              </a:gs>
              <a:gs pos="30000">
                <a:srgbClr val="791F82"/>
              </a:gs>
            </a:gsLst>
            <a:lin ang="14400000" scaled="0"/>
            <a:tileRect/>
          </a:gradFill>
          <a:ln w="12700" cap="flat" cmpd="sng" algn="ctr">
            <a:noFill/>
            <a:prstDash val="solid"/>
            <a:miter lim="800000"/>
          </a:ln>
          <a:effectLst/>
        </p:spPr>
        <p:txBody>
          <a:bodyPr lIns="68564" tIns="34282" rIns="68564" bIns="34282" rtlCol="0" anchor="ctr"/>
          <a:lstStyle/>
          <a:p>
            <a:pPr algn="ctr" defTabSz="685663">
              <a:defRPr/>
            </a:pPr>
            <a:endParaRPr lang="de-DE" sz="1400" kern="0" dirty="0">
              <a:solidFill>
                <a:srgbClr val="FFFFFF"/>
              </a:solidFill>
              <a:latin typeface="Calibri"/>
            </a:endParaRPr>
          </a:p>
        </p:txBody>
      </p:sp>
      <p:sp>
        <p:nvSpPr>
          <p:cNvPr id="20" name="Rechteck 19"/>
          <p:cNvSpPr/>
          <p:nvPr/>
        </p:nvSpPr>
        <p:spPr bwMode="gray">
          <a:xfrm>
            <a:off x="818633" y="137897"/>
            <a:ext cx="1944935" cy="1944232"/>
          </a:xfrm>
          <a:prstGeom prst="rect">
            <a:avLst/>
          </a:prstGeom>
          <a:solidFill>
            <a:srgbClr val="FFFFFF"/>
          </a:solidFill>
          <a:ln w="6350" cap="flat" cmpd="sng" algn="ctr">
            <a:noFill/>
            <a:prstDash val="solid"/>
            <a:miter lim="800000"/>
          </a:ln>
          <a:effectLst/>
        </p:spPr>
        <p:txBody>
          <a:bodyPr lIns="68564" tIns="34282" rIns="68564" bIns="34282" spcCol="0" rtlCol="0" anchor="ctr"/>
          <a:lstStyle/>
          <a:p>
            <a:pPr algn="ctr" defTabSz="685663">
              <a:defRPr/>
            </a:pPr>
            <a:endParaRPr lang="de-DE" sz="1400" kern="0">
              <a:solidFill>
                <a:srgbClr val="FFFFFF"/>
              </a:solidFill>
              <a:latin typeface="Calibri"/>
            </a:endParaRPr>
          </a:p>
        </p:txBody>
      </p:sp>
      <p:pic>
        <p:nvPicPr>
          <p:cNvPr id="21" name="Bild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818634" y="1194861"/>
            <a:ext cx="1945001" cy="711613"/>
          </a:xfrm>
          <a:prstGeom prst="rect">
            <a:avLst/>
          </a:prstGeom>
        </p:spPr>
      </p:pic>
      <p:cxnSp>
        <p:nvCxnSpPr>
          <p:cNvPr id="13" name="Gerade Verbindung 19"/>
          <p:cNvCxnSpPr/>
          <p:nvPr/>
        </p:nvCxnSpPr>
        <p:spPr bwMode="gray">
          <a:xfrm flipV="1">
            <a:off x="81846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4" name="Rechteck 13"/>
          <p:cNvSpPr/>
          <p:nvPr/>
        </p:nvSpPr>
        <p:spPr bwMode="gray">
          <a:xfrm>
            <a:off x="684501"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5" name="Gerade Verbindung 19"/>
          <p:cNvCxnSpPr/>
          <p:nvPr/>
        </p:nvCxnSpPr>
        <p:spPr bwMode="gray">
          <a:xfrm flipV="1">
            <a:off x="11368773" y="-84158"/>
            <a:ext cx="0" cy="71983"/>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6" name="Rechteck 15"/>
          <p:cNvSpPr/>
          <p:nvPr/>
        </p:nvSpPr>
        <p:spPr bwMode="gray">
          <a:xfrm>
            <a:off x="11234812" y="-219793"/>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de-DE" sz="600" dirty="0">
                <a:solidFill>
                  <a:srgbClr val="791F82"/>
                </a:solidFill>
              </a:rPr>
              <a:t>14,65</a:t>
            </a:r>
          </a:p>
        </p:txBody>
      </p:sp>
      <p:cxnSp>
        <p:nvCxnSpPr>
          <p:cNvPr id="17" name="Gerade Verbindung 19"/>
          <p:cNvCxnSpPr/>
          <p:nvPr/>
        </p:nvCxnSpPr>
        <p:spPr bwMode="gray">
          <a:xfrm rot="5400000" flipV="1">
            <a:off x="12238045" y="1680480"/>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2" name="Rechteck 21"/>
          <p:cNvSpPr/>
          <p:nvPr/>
        </p:nvSpPr>
        <p:spPr bwMode="gray">
          <a:xfrm>
            <a:off x="12325569" y="1662497"/>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4,75</a:t>
            </a:r>
          </a:p>
        </p:txBody>
      </p:sp>
      <p:cxnSp>
        <p:nvCxnSpPr>
          <p:cNvPr id="23" name="Gerade Verbindung 19"/>
          <p:cNvCxnSpPr/>
          <p:nvPr/>
        </p:nvCxnSpPr>
        <p:spPr bwMode="gray">
          <a:xfrm rot="5400000" flipV="1">
            <a:off x="12238045" y="6208569"/>
            <a:ext cx="0" cy="72009"/>
          </a:xfrm>
          <a:prstGeom prst="line">
            <a:avLst/>
          </a:prstGeom>
          <a:ln w="12700">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4" name="Rechteck 23"/>
          <p:cNvSpPr/>
          <p:nvPr/>
        </p:nvSpPr>
        <p:spPr bwMode="gray">
          <a:xfrm>
            <a:off x="12325569" y="6190586"/>
            <a:ext cx="272687" cy="107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de-DE" sz="600" dirty="0">
                <a:solidFill>
                  <a:srgbClr val="791F82"/>
                </a:solidFill>
              </a:rPr>
              <a:t>7,83</a:t>
            </a:r>
          </a:p>
        </p:txBody>
      </p:sp>
      <p:sp>
        <p:nvSpPr>
          <p:cNvPr id="35" name="Rechteck 34"/>
          <p:cNvSpPr/>
          <p:nvPr/>
        </p:nvSpPr>
        <p:spPr bwMode="gray">
          <a:xfrm>
            <a:off x="6307959" y="2320262"/>
            <a:ext cx="5784015" cy="2265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284"/>
            <a:endParaRPr lang="de-DE" sz="2100" dirty="0">
              <a:solidFill>
                <a:prstClr val="white"/>
              </a:solidFill>
            </a:endParaRPr>
          </a:p>
        </p:txBody>
      </p:sp>
      <p:sp>
        <p:nvSpPr>
          <p:cNvPr id="42" name="Textplatzhalter 41"/>
          <p:cNvSpPr>
            <a:spLocks noGrp="1"/>
          </p:cNvSpPr>
          <p:nvPr>
            <p:ph type="body" sz="quarter" idx="11"/>
          </p:nvPr>
        </p:nvSpPr>
        <p:spPr bwMode="gray">
          <a:xfrm>
            <a:off x="6549291" y="3142522"/>
            <a:ext cx="5210235" cy="1180827"/>
          </a:xfrm>
        </p:spPr>
        <p:txBody>
          <a:bodyPr/>
          <a:lstStyle>
            <a:lvl1pPr marL="0" indent="0">
              <a:lnSpc>
                <a:spcPct val="100000"/>
              </a:lnSpc>
              <a:buFontTx/>
              <a:buNone/>
              <a:defRPr sz="2000">
                <a:solidFill>
                  <a:srgbClr val="965AA0"/>
                </a:solidFill>
              </a:defRPr>
            </a:lvl1pPr>
            <a:lvl2pPr marL="0" indent="0">
              <a:lnSpc>
                <a:spcPct val="100000"/>
              </a:lnSpc>
              <a:buFontTx/>
              <a:buNone/>
              <a:defRPr sz="2000">
                <a:solidFill>
                  <a:srgbClr val="965AA0"/>
                </a:solidFill>
              </a:defRPr>
            </a:lvl2pPr>
            <a:lvl3pPr marL="0" indent="0">
              <a:lnSpc>
                <a:spcPct val="100000"/>
              </a:lnSpc>
              <a:buFontTx/>
              <a:buNone/>
              <a:defRPr sz="2000">
                <a:solidFill>
                  <a:srgbClr val="965AA0"/>
                </a:solidFill>
              </a:defRPr>
            </a:lvl3pPr>
            <a:lvl4pPr marL="0" indent="0">
              <a:lnSpc>
                <a:spcPct val="100000"/>
              </a:lnSpc>
              <a:buFontTx/>
              <a:buNone/>
              <a:defRPr sz="2000">
                <a:solidFill>
                  <a:srgbClr val="965AA0"/>
                </a:solidFill>
              </a:defRPr>
            </a:lvl4pPr>
            <a:lvl5pPr marL="0" indent="0">
              <a:lnSpc>
                <a:spcPct val="100000"/>
              </a:lnSpc>
              <a:buFontTx/>
              <a:buNone/>
              <a:defRPr sz="2000">
                <a:solidFill>
                  <a:srgbClr val="965AA0"/>
                </a:solidFill>
              </a:defRPr>
            </a:lvl5pPr>
            <a:lvl6pPr marL="0" indent="0">
              <a:lnSpc>
                <a:spcPct val="100000"/>
              </a:lnSpc>
              <a:buFontTx/>
              <a:buNone/>
              <a:defRPr sz="2000">
                <a:solidFill>
                  <a:srgbClr val="965AA0"/>
                </a:solidFill>
              </a:defRPr>
            </a:lvl6pPr>
            <a:lvl7pPr marL="0" indent="0">
              <a:lnSpc>
                <a:spcPct val="100000"/>
              </a:lnSpc>
              <a:buFontTx/>
              <a:buNone/>
              <a:defRPr sz="2000">
                <a:solidFill>
                  <a:srgbClr val="965AA0"/>
                </a:solidFill>
              </a:defRPr>
            </a:lvl7pPr>
            <a:lvl8pPr marL="0" indent="0">
              <a:lnSpc>
                <a:spcPct val="100000"/>
              </a:lnSpc>
              <a:buFontTx/>
              <a:buNone/>
              <a:defRPr sz="2000">
                <a:solidFill>
                  <a:srgbClr val="965AA0"/>
                </a:solidFill>
              </a:defRPr>
            </a:lvl8pPr>
            <a:lvl9pPr marL="0" indent="0">
              <a:lnSpc>
                <a:spcPct val="100000"/>
              </a:lnSpc>
              <a:buFontTx/>
              <a:buNone/>
              <a:defRPr sz="20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4" name="Rechteck 4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
        <p:nvSpPr>
          <p:cNvPr id="4" name="Textfeld 3"/>
          <p:cNvSpPr txBox="1"/>
          <p:nvPr/>
        </p:nvSpPr>
        <p:spPr>
          <a:xfrm>
            <a:off x="6550389" y="2338514"/>
            <a:ext cx="3429446" cy="800034"/>
          </a:xfrm>
          <a:prstGeom prst="rect">
            <a:avLst/>
          </a:prstGeom>
          <a:noFill/>
        </p:spPr>
        <p:txBody>
          <a:bodyPr wrap="square" lIns="0" tIns="0" rIns="0" bIns="0" rtlCol="0" anchor="b">
            <a:spAutoFit/>
          </a:bodyPr>
          <a:lstStyle/>
          <a:p>
            <a:pPr defTabSz="1088284">
              <a:lnSpc>
                <a:spcPct val="130000"/>
              </a:lnSpc>
              <a:defRPr/>
            </a:pPr>
            <a:r>
              <a:rPr lang="de-DE" sz="3999" b="1" cap="all" dirty="0">
                <a:solidFill>
                  <a:srgbClr val="791F82"/>
                </a:solidFill>
              </a:rPr>
              <a:t>Agenda</a:t>
            </a:r>
          </a:p>
        </p:txBody>
      </p:sp>
      <p:sp>
        <p:nvSpPr>
          <p:cNvPr id="25" name="Untertitel 2"/>
          <p:cNvSpPr>
            <a:spLocks noGrp="1"/>
          </p:cNvSpPr>
          <p:nvPr>
            <p:ph type="subTitle" idx="1"/>
          </p:nvPr>
        </p:nvSpPr>
        <p:spPr bwMode="gray">
          <a:xfrm>
            <a:off x="1247908" y="3306549"/>
            <a:ext cx="4849831" cy="2299114"/>
          </a:xfrm>
        </p:spPr>
        <p:txBody>
          <a:bodyPr anchor="ctr"/>
          <a:lstStyle>
            <a:lvl1pPr marL="0" indent="0" algn="l">
              <a:lnSpc>
                <a:spcPct val="90000"/>
              </a:lnSpc>
              <a:spcAft>
                <a:spcPts val="1500"/>
              </a:spcAft>
              <a:buNone/>
              <a:defRPr sz="3999" b="1" cap="all" baseline="0">
                <a:solidFill>
                  <a:schemeClr val="bg1"/>
                </a:solidFill>
              </a:defRPr>
            </a:lvl1pPr>
            <a:lvl2pPr marL="1588" indent="0" algn="l">
              <a:lnSpc>
                <a:spcPct val="100000"/>
              </a:lnSpc>
              <a:buNone/>
              <a:defRPr sz="2000">
                <a:solidFill>
                  <a:schemeClr val="bg1"/>
                </a:solidFill>
              </a:defRPr>
            </a:lvl2pPr>
            <a:lvl3pPr marL="0" indent="0" algn="l">
              <a:lnSpc>
                <a:spcPct val="100000"/>
              </a:lnSpc>
              <a:buNone/>
              <a:tabLst/>
              <a:defRPr sz="2000">
                <a:solidFill>
                  <a:schemeClr val="bg1"/>
                </a:solidFill>
              </a:defRPr>
            </a:lvl3pPr>
            <a:lvl4pPr marL="1588" indent="0" algn="l">
              <a:lnSpc>
                <a:spcPct val="100000"/>
              </a:lnSpc>
              <a:buNone/>
              <a:defRPr sz="2000">
                <a:solidFill>
                  <a:schemeClr val="bg1"/>
                </a:solidFill>
              </a:defRPr>
            </a:lvl4pPr>
            <a:lvl5pPr marL="0" indent="0" algn="l">
              <a:lnSpc>
                <a:spcPct val="100000"/>
              </a:lnSpc>
              <a:buNone/>
              <a:defRPr sz="2000">
                <a:solidFill>
                  <a:schemeClr val="bg1"/>
                </a:solidFill>
              </a:defRPr>
            </a:lvl5pPr>
            <a:lvl6pPr marL="0" indent="0" algn="l">
              <a:lnSpc>
                <a:spcPct val="100000"/>
              </a:lnSpc>
              <a:buNone/>
              <a:defRPr sz="2000">
                <a:solidFill>
                  <a:schemeClr val="bg1"/>
                </a:solidFill>
              </a:defRPr>
            </a:lvl6pPr>
            <a:lvl7pPr marL="0" indent="0" algn="l">
              <a:lnSpc>
                <a:spcPct val="100000"/>
              </a:lnSpc>
              <a:buNone/>
              <a:defRPr sz="2000">
                <a:solidFill>
                  <a:schemeClr val="bg1"/>
                </a:solidFill>
              </a:defRPr>
            </a:lvl7pPr>
            <a:lvl8pPr marL="0" indent="0" algn="l">
              <a:lnSpc>
                <a:spcPct val="100000"/>
              </a:lnSpc>
              <a:buNone/>
              <a:defRPr sz="2000">
                <a:solidFill>
                  <a:schemeClr val="bg1"/>
                </a:solidFill>
              </a:defRPr>
            </a:lvl8pPr>
            <a:lvl9pPr marL="1588" indent="0" algn="l">
              <a:lnSpc>
                <a:spcPct val="100000"/>
              </a:lnSpc>
              <a:buNone/>
              <a:defRPr sz="2000">
                <a:solidFill>
                  <a:schemeClr val="bg1"/>
                </a:solidFill>
              </a:defRPr>
            </a:lvl9pPr>
          </a:lstStyle>
          <a:p>
            <a:pPr lvl="0"/>
            <a:r>
              <a:rPr lang="de-DE"/>
              <a:t>Master-Untertitelformat bearbeiten</a:t>
            </a:r>
            <a:endParaRPr lang="de-DE" dirty="0"/>
          </a:p>
        </p:txBody>
      </p:sp>
    </p:spTree>
    <p:extLst>
      <p:ext uri="{BB962C8B-B14F-4D97-AF65-F5344CB8AC3E}">
        <p14:creationId xmlns:p14="http://schemas.microsoft.com/office/powerpoint/2010/main" val="5514939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3" name="Datumsplatzhalter 2"/>
          <p:cNvSpPr>
            <a:spLocks noGrp="1"/>
          </p:cNvSpPr>
          <p:nvPr>
            <p:ph type="dt" sz="half" idx="10"/>
          </p:nvPr>
        </p:nvSpPr>
        <p:spPr bwMode="gray"/>
        <p:txBody>
          <a:bodyPr/>
          <a:lstStyle/>
          <a:p>
            <a:r>
              <a:rPr lang="de-DE"/>
              <a:t>18.07.2018 </a:t>
            </a:r>
            <a:endParaRPr lang="de-DE" dirty="0"/>
          </a:p>
        </p:txBody>
      </p:sp>
      <p:sp>
        <p:nvSpPr>
          <p:cNvPr id="4" name="Fußzeilenplatzhalter 3"/>
          <p:cNvSpPr>
            <a:spLocks noGrp="1"/>
          </p:cNvSpPr>
          <p:nvPr>
            <p:ph type="ftr" sz="quarter" idx="11"/>
          </p:nvPr>
        </p:nvSpPr>
        <p:spPr bwMode="gray"/>
        <p:txBody>
          <a:bodyPr/>
          <a:lstStyle/>
          <a:p>
            <a:r>
              <a:rPr lang="de-DE"/>
              <a:t>Begrüßung in der SIT  //  18.07.2018</a:t>
            </a:r>
            <a:endParaRPr lang="de-DE" dirty="0"/>
          </a:p>
        </p:txBody>
      </p:sp>
      <p:sp>
        <p:nvSpPr>
          <p:cNvPr id="5" name="Foliennummernplatzhalter 4"/>
          <p:cNvSpPr>
            <a:spLocks noGrp="1"/>
          </p:cNvSpPr>
          <p:nvPr>
            <p:ph type="sldNum" sz="quarter" idx="12"/>
          </p:nvPr>
        </p:nvSpPr>
        <p:spPr bwMode="gray"/>
        <p:txBody>
          <a:bodyPr/>
          <a:lstStyle/>
          <a:p>
            <a:fld id="{0C7C1E0B-BD27-42F8-BC6B-2F0636970842}" type="slidenum">
              <a:rPr lang="de-DE" smtClean="0">
                <a:solidFill>
                  <a:srgbClr val="791F82"/>
                </a:solidFill>
              </a:rPr>
              <a:pPr/>
              <a:t>‹Nr.›</a:t>
            </a:fld>
            <a:endParaRPr lang="de-DE" dirty="0">
              <a:solidFill>
                <a:srgbClr val="791F82"/>
              </a:solidFill>
            </a:endParaRPr>
          </a:p>
        </p:txBody>
      </p:sp>
      <p:pic>
        <p:nvPicPr>
          <p:cNvPr id="2050" name="Picture 2" hidden="1"/>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
            <a:ext cx="12192000" cy="68650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platzhalter 12"/>
          <p:cNvSpPr>
            <a:spLocks noGrp="1"/>
          </p:cNvSpPr>
          <p:nvPr>
            <p:ph type="body" sz="quarter" idx="13"/>
          </p:nvPr>
        </p:nvSpPr>
        <p:spPr bwMode="gray">
          <a:xfrm>
            <a:off x="1524195" y="2794950"/>
            <a:ext cx="10235331" cy="3066340"/>
          </a:xfrm>
        </p:spPr>
        <p:txBody>
          <a:bodyPr/>
          <a:lstStyle>
            <a:lvl1pPr marL="0" indent="0">
              <a:lnSpc>
                <a:spcPct val="100000"/>
              </a:lnSpc>
              <a:buFontTx/>
              <a:buNone/>
              <a:defRPr sz="3199" b="1">
                <a:solidFill>
                  <a:srgbClr val="965AA0"/>
                </a:solidFill>
              </a:defRPr>
            </a:lvl1pPr>
            <a:lvl2pPr marL="0" indent="0">
              <a:lnSpc>
                <a:spcPct val="100000"/>
              </a:lnSpc>
              <a:buFontTx/>
              <a:buNone/>
              <a:defRPr sz="3199" b="1">
                <a:solidFill>
                  <a:srgbClr val="965AA0"/>
                </a:solidFill>
              </a:defRPr>
            </a:lvl2pPr>
            <a:lvl3pPr marL="0" indent="0">
              <a:lnSpc>
                <a:spcPct val="100000"/>
              </a:lnSpc>
              <a:buFontTx/>
              <a:buNone/>
              <a:defRPr sz="3199" b="1">
                <a:solidFill>
                  <a:srgbClr val="965AA0"/>
                </a:solidFill>
              </a:defRPr>
            </a:lvl3pPr>
            <a:lvl4pPr marL="0" indent="0">
              <a:lnSpc>
                <a:spcPct val="100000"/>
              </a:lnSpc>
              <a:buFontTx/>
              <a:buNone/>
              <a:defRPr sz="3199" b="1">
                <a:solidFill>
                  <a:srgbClr val="965AA0"/>
                </a:solidFill>
              </a:defRPr>
            </a:lvl4pPr>
            <a:lvl5pPr marL="0" indent="0">
              <a:lnSpc>
                <a:spcPct val="100000"/>
              </a:lnSpc>
              <a:buFontTx/>
              <a:buNone/>
              <a:defRPr sz="3199" b="1">
                <a:solidFill>
                  <a:srgbClr val="965AA0"/>
                </a:solidFill>
              </a:defRPr>
            </a:lvl5pPr>
            <a:lvl6pPr marL="0" indent="0">
              <a:lnSpc>
                <a:spcPct val="100000"/>
              </a:lnSpc>
              <a:buFontTx/>
              <a:buNone/>
              <a:defRPr sz="3199" b="1">
                <a:solidFill>
                  <a:srgbClr val="965AA0"/>
                </a:solidFill>
              </a:defRPr>
            </a:lvl6pPr>
            <a:lvl7pPr marL="0" indent="0">
              <a:lnSpc>
                <a:spcPct val="100000"/>
              </a:lnSpc>
              <a:buFontTx/>
              <a:buNone/>
              <a:defRPr sz="3199" b="1">
                <a:solidFill>
                  <a:srgbClr val="965AA0"/>
                </a:solidFill>
              </a:defRPr>
            </a:lvl7pPr>
            <a:lvl8pPr marL="0" indent="0">
              <a:lnSpc>
                <a:spcPct val="100000"/>
              </a:lnSpc>
              <a:buFontTx/>
              <a:buNone/>
              <a:defRPr sz="3199" b="1">
                <a:solidFill>
                  <a:srgbClr val="965AA0"/>
                </a:solidFill>
              </a:defRPr>
            </a:lvl8pPr>
            <a:lvl9pPr marL="0" indent="0">
              <a:lnSpc>
                <a:spcPct val="100000"/>
              </a:lnSpc>
              <a:buFontTx/>
              <a:buNone/>
              <a:defRPr sz="3199" b="1">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feld 9"/>
          <p:cNvSpPr txBox="1"/>
          <p:nvPr/>
        </p:nvSpPr>
        <p:spPr>
          <a:xfrm>
            <a:off x="1509042" y="1292980"/>
            <a:ext cx="3951692" cy="1199859"/>
          </a:xfrm>
          <a:prstGeom prst="rect">
            <a:avLst/>
          </a:prstGeom>
          <a:noFill/>
        </p:spPr>
        <p:txBody>
          <a:bodyPr wrap="square" lIns="0" tIns="0" rIns="0" bIns="0" rtlCol="0" anchor="b">
            <a:spAutoFit/>
          </a:bodyPr>
          <a:lstStyle/>
          <a:p>
            <a:pPr defTabSz="1088284">
              <a:lnSpc>
                <a:spcPct val="130000"/>
              </a:lnSpc>
              <a:defRPr/>
            </a:pPr>
            <a:r>
              <a:rPr lang="de-DE" sz="5999" b="1" cap="all" dirty="0">
                <a:solidFill>
                  <a:srgbClr val="791F82"/>
                </a:solidFill>
              </a:rPr>
              <a:t>Agenda</a:t>
            </a:r>
          </a:p>
        </p:txBody>
      </p:sp>
      <p:sp>
        <p:nvSpPr>
          <p:cNvPr id="11" name="Rechteck 10"/>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spTree>
    <p:extLst>
      <p:ext uri="{BB962C8B-B14F-4D97-AF65-F5344CB8AC3E}">
        <p14:creationId xmlns:p14="http://schemas.microsoft.com/office/powerpoint/2010/main" val="379192943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1" name="Fußzeilenplatzhalter 10"/>
          <p:cNvSpPr>
            <a:spLocks noGrp="1"/>
          </p:cNvSpPr>
          <p:nvPr>
            <p:ph type="ftr" sz="quarter" idx="11"/>
          </p:nvPr>
        </p:nvSpPr>
        <p:spPr/>
        <p:txBody>
          <a:bodyPr/>
          <a:lstStyle/>
          <a:p>
            <a:r>
              <a:rPr lang="de-DE"/>
              <a:t>Begrüßung in der SIT  //  18.07.2018</a:t>
            </a:r>
            <a:endParaRPr lang="de-DE" dirty="0"/>
          </a:p>
        </p:txBody>
      </p:sp>
      <p:sp>
        <p:nvSpPr>
          <p:cNvPr id="12" name="Foliennummernplatzhalter 11"/>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9"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11716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9772" name="think-cell Folie" r:id="rId4" imgW="663" imgH="664" progId="TCLayout.ActiveDocument.1">
                  <p:embed/>
                </p:oleObj>
              </mc:Choice>
              <mc:Fallback>
                <p:oleObj name="think-cell Folie" r:id="rId4" imgW="663" imgH="664" progId="TCLayout.ActiveDocument.1">
                  <p:embed/>
                  <p:pic>
                    <p:nvPicPr>
                      <p:cNvPr id="4" name="Objekt 3" hidden="1"/>
                      <p:cNvPicPr/>
                      <p:nvPr/>
                    </p:nvPicPr>
                    <p:blipFill>
                      <a:blip r:embed="rId5"/>
                      <a:stretch>
                        <a:fillRect/>
                      </a:stretch>
                    </p:blipFill>
                    <p:spPr>
                      <a:xfrm>
                        <a:off x="1589"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5156102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8074827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3347095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490426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ld und 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7407"/>
          </a:xfrm>
        </p:spPr>
        <p:txBody>
          <a:bodyPr/>
          <a:lstStyle/>
          <a:p>
            <a:r>
              <a:rPr lang="de-DE"/>
              <a:t>Bild durch Klicken auf Symbol hinzufügen</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7" name="Fußzeilenplatzhalter 6"/>
          <p:cNvSpPr>
            <a:spLocks noGrp="1"/>
          </p:cNvSpPr>
          <p:nvPr>
            <p:ph type="ftr" sz="quarter" idx="17"/>
          </p:nvPr>
        </p:nvSpPr>
        <p:spPr/>
        <p:txBody>
          <a:bodyPr/>
          <a:lstStyle/>
          <a:p>
            <a:r>
              <a:rPr lang="de-DE"/>
              <a:t>Begrüßung in der SIT  //  18.07.2018</a:t>
            </a:r>
            <a:endParaRPr lang="de-DE" dirty="0"/>
          </a:p>
        </p:txBody>
      </p:sp>
      <p:sp>
        <p:nvSpPr>
          <p:cNvPr id="28" name="Foliennummernplatzhalter 27"/>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9" name="Rechteck 18"/>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0" name="Gruppieren 19"/>
          <p:cNvGrpSpPr/>
          <p:nvPr/>
        </p:nvGrpSpPr>
        <p:grpSpPr bwMode="gray">
          <a:xfrm>
            <a:off x="-3090143" y="0"/>
            <a:ext cx="2694627" cy="4152059"/>
            <a:chOff x="3654766" y="1454150"/>
            <a:chExt cx="2694276" cy="4153020"/>
          </a:xfrm>
        </p:grpSpPr>
        <p:sp>
          <p:nvSpPr>
            <p:cNvPr id="21" name="Rechteck 20"/>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2" name="Picture 2" descr="C:\Users\paul.s\Desktop\picture_placehol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3" name="Gruppieren 22"/>
            <p:cNvGrpSpPr/>
            <p:nvPr/>
          </p:nvGrpSpPr>
          <p:grpSpPr bwMode="gray">
            <a:xfrm>
              <a:off x="3763181" y="3963271"/>
              <a:ext cx="2280254" cy="1533118"/>
              <a:chOff x="9152662" y="2056680"/>
              <a:chExt cx="2280254" cy="1533118"/>
            </a:xfrm>
          </p:grpSpPr>
          <p:pic>
            <p:nvPicPr>
              <p:cNvPr id="24" name="Grafik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792829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Zitat">
    <p:spTree>
      <p:nvGrpSpPr>
        <p:cNvPr id="1" name=""/>
        <p:cNvGrpSpPr/>
        <p:nvPr/>
      </p:nvGrpSpPr>
      <p:grpSpPr>
        <a:xfrm>
          <a:off x="0" y="0"/>
          <a:ext cx="0" cy="0"/>
          <a:chOff x="0" y="0"/>
          <a:chExt cx="0" cy="0"/>
        </a:xfrm>
      </p:grpSpPr>
      <p:pic>
        <p:nvPicPr>
          <p:cNvPr id="6"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8" name="Textplatzhalter 7"/>
          <p:cNvSpPr>
            <a:spLocks noGrp="1"/>
          </p:cNvSpPr>
          <p:nvPr>
            <p:ph type="body" sz="quarter" idx="13"/>
          </p:nvPr>
        </p:nvSpPr>
        <p:spPr bwMode="gray">
          <a:xfrm>
            <a:off x="818465" y="650016"/>
            <a:ext cx="10551102" cy="5557970"/>
          </a:xfrm>
        </p:spPr>
        <p:txBody>
          <a:bodyPr lIns="900000" rIns="900000" anchor="ctr"/>
          <a:lstStyle>
            <a:lvl1pPr algn="ctr">
              <a:lnSpc>
                <a:spcPct val="95000"/>
              </a:lnSpc>
              <a:defRPr sz="4799" b="1">
                <a:solidFill>
                  <a:schemeClr val="accent1"/>
                </a:solidFill>
              </a:defRPr>
            </a:lvl1pPr>
            <a:lvl2pPr marL="0" indent="0" algn="r">
              <a:lnSpc>
                <a:spcPct val="130000"/>
              </a:lnSpc>
              <a:spcBef>
                <a:spcPts val="1200"/>
              </a:spcBef>
              <a:buFontTx/>
              <a:buNone/>
              <a:defRPr sz="1800">
                <a:solidFill>
                  <a:srgbClr val="965AA0"/>
                </a:solidFill>
              </a:defRPr>
            </a:lvl2pPr>
            <a:lvl3pPr marL="0" indent="0" algn="r">
              <a:lnSpc>
                <a:spcPct val="130000"/>
              </a:lnSpc>
              <a:spcBef>
                <a:spcPts val="1200"/>
              </a:spcBef>
              <a:buFontTx/>
              <a:buNone/>
              <a:defRPr sz="1800">
                <a:solidFill>
                  <a:srgbClr val="965AA0"/>
                </a:solidFill>
              </a:defRPr>
            </a:lvl3pPr>
            <a:lvl4pPr marL="0" indent="0" algn="r">
              <a:lnSpc>
                <a:spcPct val="130000"/>
              </a:lnSpc>
              <a:spcBef>
                <a:spcPts val="1200"/>
              </a:spcBef>
              <a:buFontTx/>
              <a:buNone/>
              <a:defRPr sz="1800">
                <a:solidFill>
                  <a:srgbClr val="965AA0"/>
                </a:solidFill>
              </a:defRPr>
            </a:lvl4pPr>
            <a:lvl5pPr marL="0" indent="0" algn="r">
              <a:lnSpc>
                <a:spcPct val="130000"/>
              </a:lnSpc>
              <a:spcBef>
                <a:spcPts val="1200"/>
              </a:spcBef>
              <a:buFontTx/>
              <a:buNone/>
              <a:defRPr sz="1800">
                <a:solidFill>
                  <a:srgbClr val="965AA0"/>
                </a:solidFill>
              </a:defRPr>
            </a:lvl5pPr>
            <a:lvl6pPr marL="0" indent="0" algn="r">
              <a:lnSpc>
                <a:spcPct val="130000"/>
              </a:lnSpc>
              <a:spcBef>
                <a:spcPts val="1200"/>
              </a:spcBef>
              <a:buFontTx/>
              <a:buNone/>
              <a:defRPr sz="1800">
                <a:solidFill>
                  <a:srgbClr val="965AA0"/>
                </a:solidFill>
              </a:defRPr>
            </a:lvl6pPr>
            <a:lvl7pPr marL="0" indent="0" algn="r">
              <a:lnSpc>
                <a:spcPct val="130000"/>
              </a:lnSpc>
              <a:spcBef>
                <a:spcPts val="1200"/>
              </a:spcBef>
              <a:buFontTx/>
              <a:buNone/>
              <a:defRPr sz="1800">
                <a:solidFill>
                  <a:srgbClr val="965AA0"/>
                </a:solidFill>
              </a:defRPr>
            </a:lvl7pPr>
            <a:lvl8pPr marL="0" indent="0" algn="r">
              <a:lnSpc>
                <a:spcPct val="130000"/>
              </a:lnSpc>
              <a:spcBef>
                <a:spcPts val="1200"/>
              </a:spcBef>
              <a:buFontTx/>
              <a:buNone/>
              <a:defRPr sz="1800">
                <a:solidFill>
                  <a:srgbClr val="965AA0"/>
                </a:solidFill>
              </a:defRPr>
            </a:lvl8pPr>
            <a:lvl9pPr marL="0" indent="0" algn="r">
              <a:lnSpc>
                <a:spcPct val="130000"/>
              </a:lnSpc>
              <a:spcBef>
                <a:spcPts val="1200"/>
              </a:spcBef>
              <a:buFontTx/>
              <a:buNone/>
              <a:defRPr sz="1800">
                <a:solidFill>
                  <a:srgbClr val="965AA0"/>
                </a:solidFill>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4" name="Rechteck 13"/>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5" name="Gruppieren 14"/>
          <p:cNvGrpSpPr/>
          <p:nvPr/>
        </p:nvGrpSpPr>
        <p:grpSpPr bwMode="gray">
          <a:xfrm>
            <a:off x="-3090143" y="1814862"/>
            <a:ext cx="2694627" cy="2768799"/>
            <a:chOff x="368567" y="2114980"/>
            <a:chExt cx="2694276" cy="2769440"/>
          </a:xfrm>
        </p:grpSpPr>
        <p:sp>
          <p:nvSpPr>
            <p:cNvPr id="16" name="Rechteck 15"/>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17" name="Gruppieren 16"/>
            <p:cNvGrpSpPr/>
            <p:nvPr/>
          </p:nvGrpSpPr>
          <p:grpSpPr bwMode="gray">
            <a:xfrm>
              <a:off x="483206" y="4160971"/>
              <a:ext cx="1964588" cy="587241"/>
              <a:chOff x="757996" y="4160971"/>
              <a:chExt cx="1964588" cy="587241"/>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5091224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7"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0"/>
          </p:nvPr>
        </p:nvSpPr>
        <p:spPr/>
        <p:txBody>
          <a:bodyPr/>
          <a:lstStyle/>
          <a:p>
            <a:r>
              <a:rPr lang="de-DE"/>
              <a:t>18.07.2018 </a:t>
            </a:r>
            <a:endParaRPr lang="de-DE" dirty="0"/>
          </a:p>
        </p:txBody>
      </p:sp>
      <p:sp>
        <p:nvSpPr>
          <p:cNvPr id="10" name="Fußzeilenplatzhalter 9"/>
          <p:cNvSpPr>
            <a:spLocks noGrp="1"/>
          </p:cNvSpPr>
          <p:nvPr>
            <p:ph type="ftr" sz="quarter" idx="11"/>
          </p:nvPr>
        </p:nvSpPr>
        <p:spPr/>
        <p:txBody>
          <a:bodyPr/>
          <a:lstStyle/>
          <a:p>
            <a:r>
              <a:rPr lang="de-DE"/>
              <a:t>Begrüßung in der SIT  //  18.07.2018</a:t>
            </a:r>
            <a:endParaRPr lang="de-DE" dirty="0"/>
          </a:p>
        </p:txBody>
      </p:sp>
      <p:sp>
        <p:nvSpPr>
          <p:cNvPr id="11" name="Foliennummernplatzhalter 10"/>
          <p:cNvSpPr>
            <a:spLocks noGrp="1"/>
          </p:cNvSpPr>
          <p:nvPr>
            <p:ph type="sldNum" sz="quarter" idx="12"/>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8" name="Textplatzhalter 8"/>
          <p:cNvSpPr>
            <a:spLocks noGrp="1"/>
          </p:cNvSpPr>
          <p:nvPr>
            <p:ph type="body" sz="quarter" idx="13"/>
          </p:nvPr>
        </p:nvSpPr>
        <p:spPr bwMode="gray">
          <a:xfrm>
            <a:off x="407248" y="1326148"/>
            <a:ext cx="11352277"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6856997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ext (2)">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8"/>
            <a:ext cx="5472698" cy="4917464"/>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13" name="Datumsplatzhalter 12"/>
          <p:cNvSpPr>
            <a:spLocks noGrp="1"/>
          </p:cNvSpPr>
          <p:nvPr>
            <p:ph type="dt" sz="half" idx="15"/>
          </p:nvPr>
        </p:nvSpPr>
        <p:spPr/>
        <p:txBody>
          <a:bodyPr/>
          <a:lstStyle/>
          <a:p>
            <a:r>
              <a:rPr lang="de-DE"/>
              <a:t>18.07.2018 </a:t>
            </a:r>
            <a:endParaRPr lang="de-DE" dirty="0"/>
          </a:p>
        </p:txBody>
      </p:sp>
      <p:sp>
        <p:nvSpPr>
          <p:cNvPr id="23" name="Fußzeilenplatzhalter 22"/>
          <p:cNvSpPr>
            <a:spLocks noGrp="1"/>
          </p:cNvSpPr>
          <p:nvPr>
            <p:ph type="ftr" sz="quarter" idx="16"/>
          </p:nvPr>
        </p:nvSpPr>
        <p:spPr/>
        <p:txBody>
          <a:bodyPr/>
          <a:lstStyle/>
          <a:p>
            <a:r>
              <a:rPr lang="de-DE"/>
              <a:t>Begrüßung in der SIT  //  18.07.2018</a:t>
            </a:r>
            <a:endParaRPr lang="de-DE" dirty="0"/>
          </a:p>
        </p:txBody>
      </p:sp>
      <p:sp>
        <p:nvSpPr>
          <p:cNvPr id="24" name="Foliennummernplatzhalter 23"/>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6" name="Rechteck 15"/>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9" name="Gruppieren 18"/>
          <p:cNvGrpSpPr/>
          <p:nvPr/>
        </p:nvGrpSpPr>
        <p:grpSpPr bwMode="gray">
          <a:xfrm>
            <a:off x="-3090143" y="1814862"/>
            <a:ext cx="2694627" cy="2768799"/>
            <a:chOff x="368567" y="2114980"/>
            <a:chExt cx="2694276" cy="2769440"/>
          </a:xfrm>
        </p:grpSpPr>
        <p:sp>
          <p:nvSpPr>
            <p:cNvPr id="20" name="Rechteck 19"/>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1" name="Gruppieren 20"/>
            <p:cNvGrpSpPr/>
            <p:nvPr/>
          </p:nvGrpSpPr>
          <p:grpSpPr bwMode="gray">
            <a:xfrm>
              <a:off x="483206" y="4160971"/>
              <a:ext cx="1964588" cy="587241"/>
              <a:chOff x="757996" y="4160971"/>
              <a:chExt cx="1964588" cy="587241"/>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8"/>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0DD12E6F-7133-497A-923B-9A2522C44196}"/>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C54EF2DB-7733-40CB-A28D-BED51FA9B8F7}"/>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6" name="Gruppieren 25">
            <a:extLst>
              <a:ext uri="{FF2B5EF4-FFF2-40B4-BE49-F238E27FC236}">
                <a16:creationId xmlns:a16="http://schemas.microsoft.com/office/drawing/2014/main" id="{605E751B-53D1-4531-8986-C0E98D607D39}"/>
              </a:ext>
            </a:extLst>
          </p:cNvPr>
          <p:cNvGrpSpPr/>
          <p:nvPr userDrawn="1"/>
        </p:nvGrpSpPr>
        <p:grpSpPr bwMode="gray">
          <a:xfrm>
            <a:off x="-3090143" y="1814862"/>
            <a:ext cx="2694627" cy="2768799"/>
            <a:chOff x="368567" y="2114980"/>
            <a:chExt cx="2694276" cy="2769440"/>
          </a:xfrm>
        </p:grpSpPr>
        <p:sp>
          <p:nvSpPr>
            <p:cNvPr id="27" name="Rechteck 26">
              <a:extLst>
                <a:ext uri="{FF2B5EF4-FFF2-40B4-BE49-F238E27FC236}">
                  <a16:creationId xmlns:a16="http://schemas.microsoft.com/office/drawing/2014/main" id="{A866B8D3-19AD-4423-B32B-0C748439B3DB}"/>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8" name="Gruppieren 27">
              <a:extLst>
                <a:ext uri="{FF2B5EF4-FFF2-40B4-BE49-F238E27FC236}">
                  <a16:creationId xmlns:a16="http://schemas.microsoft.com/office/drawing/2014/main" id="{A3786ED3-8003-4473-81AA-52FF3A2938DB}"/>
                </a:ext>
              </a:extLst>
            </p:cNvPr>
            <p:cNvGrpSpPr/>
            <p:nvPr userDrawn="1"/>
          </p:nvGrpSpPr>
          <p:grpSpPr bwMode="gray">
            <a:xfrm>
              <a:off x="483206" y="4160971"/>
              <a:ext cx="1964588" cy="587241"/>
              <a:chOff x="757996" y="4160971"/>
              <a:chExt cx="1964588" cy="587241"/>
            </a:xfrm>
          </p:grpSpPr>
          <p:pic>
            <p:nvPicPr>
              <p:cNvPr id="29" name="Picture 2">
                <a:extLst>
                  <a:ext uri="{FF2B5EF4-FFF2-40B4-BE49-F238E27FC236}">
                    <a16:creationId xmlns:a16="http://schemas.microsoft.com/office/drawing/2014/main" id="{EFE1EF63-B9B9-4111-849E-8DE5D5E847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8">
                <a:extLst>
                  <a:ext uri="{FF2B5EF4-FFF2-40B4-BE49-F238E27FC236}">
                    <a16:creationId xmlns:a16="http://schemas.microsoft.com/office/drawing/2014/main" id="{0EF24199-CB7A-473D-911C-05CB5F7026D2}"/>
                  </a:ext>
                </a:extLst>
              </p:cNvPr>
              <p:cNvPicPr preferRelativeResize="0">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1236048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 (2,w)">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9" name="Textplatzhalter 8"/>
          <p:cNvSpPr>
            <a:spLocks noGrp="1"/>
          </p:cNvSpPr>
          <p:nvPr>
            <p:ph type="body" sz="quarter" idx="13"/>
          </p:nvPr>
        </p:nvSpPr>
        <p:spPr bwMode="gray">
          <a:xfrm>
            <a:off x="40724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2" name="Textplatzhalter 8"/>
          <p:cNvSpPr>
            <a:spLocks noGrp="1"/>
          </p:cNvSpPr>
          <p:nvPr>
            <p:ph type="body" sz="quarter" idx="14"/>
          </p:nvPr>
        </p:nvSpPr>
        <p:spPr bwMode="gray">
          <a:xfrm>
            <a:off x="6286829" y="1326147"/>
            <a:ext cx="5472698" cy="491888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8"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5"/>
          </p:nvPr>
        </p:nvSpPr>
        <p:spPr/>
        <p:txBody>
          <a:bodyPr/>
          <a:lstStyle/>
          <a:p>
            <a:r>
              <a:rPr lang="de-DE"/>
              <a:t>18.07.2018 </a:t>
            </a:r>
            <a:endParaRPr lang="de-DE" dirty="0"/>
          </a:p>
        </p:txBody>
      </p:sp>
      <p:sp>
        <p:nvSpPr>
          <p:cNvPr id="7" name="Fußzeilenplatzhalter 6"/>
          <p:cNvSpPr>
            <a:spLocks noGrp="1"/>
          </p:cNvSpPr>
          <p:nvPr>
            <p:ph type="ftr" sz="quarter" idx="16"/>
          </p:nvPr>
        </p:nvSpPr>
        <p:spPr/>
        <p:txBody>
          <a:bodyPr/>
          <a:lstStyle/>
          <a:p>
            <a:r>
              <a:rPr lang="de-DE"/>
              <a:t>Begrüßung in der SIT  //  18.07.2018</a:t>
            </a:r>
            <a:endParaRPr lang="de-DE" dirty="0"/>
          </a:p>
        </p:txBody>
      </p:sp>
      <p:sp>
        <p:nvSpPr>
          <p:cNvPr id="8" name="Foliennummernplatzhalter 7"/>
          <p:cNvSpPr>
            <a:spLocks noGrp="1"/>
          </p:cNvSpPr>
          <p:nvPr>
            <p:ph type="sldNum" sz="quarter" idx="17"/>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15" name="Rechteck 14"/>
          <p:cNvSpPr/>
          <p:nvPr/>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4" name="Gruppieren 23"/>
          <p:cNvGrpSpPr/>
          <p:nvPr/>
        </p:nvGrpSpPr>
        <p:grpSpPr bwMode="gray">
          <a:xfrm>
            <a:off x="-3090143" y="1814862"/>
            <a:ext cx="2694627" cy="2768799"/>
            <a:chOff x="368567" y="2114980"/>
            <a:chExt cx="2694276" cy="2769440"/>
          </a:xfrm>
        </p:grpSpPr>
        <p:sp>
          <p:nvSpPr>
            <p:cNvPr id="25" name="Rechteck 24"/>
            <p:cNvSpPr/>
            <p:nvPr/>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6" name="Gruppieren 25"/>
            <p:cNvGrpSpPr/>
            <p:nvPr/>
          </p:nvGrpSpPr>
          <p:grpSpPr bwMode="gray">
            <a:xfrm>
              <a:off x="483206" y="4160971"/>
              <a:ext cx="1964588" cy="587241"/>
              <a:chOff x="757996" y="4160971"/>
              <a:chExt cx="1964588" cy="587241"/>
            </a:xfrm>
          </p:grpSpPr>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8"/>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
        <p:nvSpPr>
          <p:cNvPr id="16" name="Rechteck 15">
            <a:extLst>
              <a:ext uri="{FF2B5EF4-FFF2-40B4-BE49-F238E27FC236}">
                <a16:creationId xmlns:a16="http://schemas.microsoft.com/office/drawing/2014/main" id="{5C5ED453-B7A4-440A-9945-6C4D7695DA28}"/>
              </a:ext>
            </a:extLst>
          </p:cNvPr>
          <p:cNvSpPr/>
          <p:nvPr userDrawn="1"/>
        </p:nvSpPr>
        <p:spPr bwMode="gray">
          <a:xfrm>
            <a:off x="-3090143" y="0"/>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17" name="Gruppieren 16">
            <a:extLst>
              <a:ext uri="{FF2B5EF4-FFF2-40B4-BE49-F238E27FC236}">
                <a16:creationId xmlns:a16="http://schemas.microsoft.com/office/drawing/2014/main" id="{1AC0FA39-1E74-46D3-AB89-5037FA1FA6B4}"/>
              </a:ext>
            </a:extLst>
          </p:cNvPr>
          <p:cNvGrpSpPr/>
          <p:nvPr userDrawn="1"/>
        </p:nvGrpSpPr>
        <p:grpSpPr bwMode="gray">
          <a:xfrm>
            <a:off x="-3090143" y="1814862"/>
            <a:ext cx="2694627" cy="2768799"/>
            <a:chOff x="368567" y="2114980"/>
            <a:chExt cx="2694276" cy="2769440"/>
          </a:xfrm>
        </p:grpSpPr>
        <p:sp>
          <p:nvSpPr>
            <p:cNvPr id="19" name="Rechteck 18">
              <a:extLst>
                <a:ext uri="{FF2B5EF4-FFF2-40B4-BE49-F238E27FC236}">
                  <a16:creationId xmlns:a16="http://schemas.microsoft.com/office/drawing/2014/main" id="{8941A635-86A8-4C5F-93D0-BF5FAE445890}"/>
                </a:ext>
              </a:extLst>
            </p:cNvPr>
            <p:cNvSpPr/>
            <p:nvPr userDrawn="1"/>
          </p:nvSpPr>
          <p:spPr bwMode="gray">
            <a:xfrm>
              <a:off x="368567" y="2114980"/>
              <a:ext cx="2694276" cy="2769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Anwendung der Listenebenen</a:t>
              </a:r>
            </a:p>
            <a:p>
              <a:pPr defTabSz="1088284"/>
              <a:endParaRPr lang="de-DE" sz="1200" b="1" dirty="0">
                <a:solidFill>
                  <a:prstClr val="white"/>
                </a:solidFill>
              </a:endParaRPr>
            </a:p>
            <a:p>
              <a:pPr defTabSz="1088284">
                <a:spcAft>
                  <a:spcPts val="600"/>
                </a:spcAft>
                <a:buClr>
                  <a:prstClr val="white"/>
                </a:buClr>
                <a:buFont typeface="+mj-lt"/>
                <a:buNone/>
              </a:pPr>
              <a:r>
                <a:rPr lang="de-DE" sz="1000" dirty="0">
                  <a:solidFill>
                    <a:prstClr val="white"/>
                  </a:solidFill>
                </a:rPr>
                <a:t>Du springst zur nächsten Textebene, indem Du auf „Listenebene erhöhen“ klickst:</a:t>
              </a:r>
            </a:p>
            <a:p>
              <a:pPr marL="228554" indent="-228554" defTabSz="1088284">
                <a:spcAft>
                  <a:spcPts val="600"/>
                </a:spcAft>
                <a:buClr>
                  <a:prstClr val="white"/>
                </a:buClr>
                <a:buFont typeface="+mj-lt"/>
                <a:buAutoNum type="arabicParenBoth"/>
              </a:pPr>
              <a:r>
                <a:rPr lang="de-DE" sz="1000" dirty="0">
                  <a:solidFill>
                    <a:prstClr val="white"/>
                  </a:solidFill>
                </a:rPr>
                <a:t>Markiere den Text.</a:t>
              </a:r>
            </a:p>
            <a:p>
              <a:pPr marL="228554" indent="-228554" defTabSz="1088284">
                <a:spcAft>
                  <a:spcPts val="600"/>
                </a:spcAft>
                <a:buClr>
                  <a:prstClr val="white"/>
                </a:buClr>
                <a:buFont typeface="+mj-lt"/>
                <a:buAutoNum type="arabicParenBoth"/>
              </a:pPr>
              <a:r>
                <a:rPr lang="de-DE" sz="1000" dirty="0">
                  <a:solidFill>
                    <a:prstClr val="white"/>
                  </a:solidFill>
                </a:rPr>
                <a:t>Klicke auf den Button </a:t>
              </a:r>
              <a:br>
                <a:rPr lang="de-DE" sz="1000" dirty="0">
                  <a:solidFill>
                    <a:prstClr val="white"/>
                  </a:solidFill>
                </a:rPr>
              </a:br>
              <a:r>
                <a:rPr lang="de-DE" sz="1000" dirty="0">
                  <a:solidFill>
                    <a:prstClr val="white"/>
                  </a:solidFill>
                </a:rPr>
                <a:t>„Listenebene erhöhen“.</a:t>
              </a:r>
            </a:p>
            <a:p>
              <a:pPr marL="228554" indent="-228554" defTabSz="1088284">
                <a:spcAft>
                  <a:spcPts val="600"/>
                </a:spcAft>
                <a:buClr>
                  <a:prstClr val="white"/>
                </a:buClr>
                <a:buFont typeface="+mj-lt"/>
                <a:buAutoNum type="arabicParenBoth"/>
              </a:pPr>
              <a:r>
                <a:rPr lang="de-DE" sz="1000" dirty="0">
                  <a:solidFill>
                    <a:prstClr val="white"/>
                  </a:solidFill>
                </a:rPr>
                <a:t>Um auf die vorherige Listenebene zu kommen, klicke den Button </a:t>
              </a:r>
              <a:br>
                <a:rPr lang="de-DE" sz="1000" dirty="0">
                  <a:solidFill>
                    <a:prstClr val="white"/>
                  </a:solidFill>
                </a:rPr>
              </a:br>
              <a:r>
                <a:rPr lang="de-DE" sz="1000" dirty="0">
                  <a:solidFill>
                    <a:prstClr val="white"/>
                  </a:solidFill>
                </a:rPr>
                <a:t>„Listenebene verringern“.</a:t>
              </a:r>
            </a:p>
          </p:txBody>
        </p:sp>
        <p:grpSp>
          <p:nvGrpSpPr>
            <p:cNvPr id="20" name="Gruppieren 19">
              <a:extLst>
                <a:ext uri="{FF2B5EF4-FFF2-40B4-BE49-F238E27FC236}">
                  <a16:creationId xmlns:a16="http://schemas.microsoft.com/office/drawing/2014/main" id="{805D0777-6956-49B8-A06B-74EEAF19F5ED}"/>
                </a:ext>
              </a:extLst>
            </p:cNvPr>
            <p:cNvGrpSpPr/>
            <p:nvPr userDrawn="1"/>
          </p:nvGrpSpPr>
          <p:grpSpPr bwMode="gray">
            <a:xfrm>
              <a:off x="483206" y="4160971"/>
              <a:ext cx="1964588" cy="587241"/>
              <a:chOff x="757996" y="4160971"/>
              <a:chExt cx="1964588" cy="587241"/>
            </a:xfrm>
          </p:grpSpPr>
          <p:pic>
            <p:nvPicPr>
              <p:cNvPr id="21" name="Picture 2">
                <a:extLst>
                  <a:ext uri="{FF2B5EF4-FFF2-40B4-BE49-F238E27FC236}">
                    <a16:creationId xmlns:a16="http://schemas.microsoft.com/office/drawing/2014/main" id="{2B054983-5CBB-46D2-BF23-4057CBAB46B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gray">
              <a:xfrm>
                <a:off x="757996" y="4160971"/>
                <a:ext cx="1964588" cy="5872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8">
                <a:extLst>
                  <a:ext uri="{FF2B5EF4-FFF2-40B4-BE49-F238E27FC236}">
                    <a16:creationId xmlns:a16="http://schemas.microsoft.com/office/drawing/2014/main" id="{A0717CD2-296C-48CF-8ACF-DB71151371EF}"/>
                  </a:ext>
                </a:extLst>
              </p:cNvPr>
              <p:cNvPicPr preferRelativeResize="0">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418637" y="4419358"/>
                <a:ext cx="73057" cy="119545"/>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30964049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ld &amp; Text">
    <p:spTree>
      <p:nvGrpSpPr>
        <p:cNvPr id="1" name=""/>
        <p:cNvGrpSpPr/>
        <p:nvPr/>
      </p:nvGrpSpPr>
      <p:grpSpPr>
        <a:xfrm>
          <a:off x="0" y="0"/>
          <a:ext cx="0" cy="0"/>
          <a:chOff x="0" y="0"/>
          <a:chExt cx="0" cy="0"/>
        </a:xfrm>
      </p:grpSpPr>
      <p:pic>
        <p:nvPicPr>
          <p:cNvPr id="7" name="Bild 1" descr="bg_rauschen_DINA3.jpg"/>
          <p:cNvPicPr>
            <a:picLocks/>
          </p:cNvPicPr>
          <p:nvPr/>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2" name="Titel 1"/>
          <p:cNvSpPr>
            <a:spLocks noGrp="1"/>
          </p:cNvSpPr>
          <p:nvPr>
            <p:ph type="title"/>
          </p:nvPr>
        </p:nvSpPr>
        <p:spPr bwMode="gray"/>
        <p:txBody>
          <a:bodyPr/>
          <a:lstStyle>
            <a:lvl1pPr>
              <a:defRPr/>
            </a:lvl1pPr>
          </a:lstStyle>
          <a:p>
            <a:r>
              <a:rPr lang="de-DE"/>
              <a:t>Mastertitelformat bearbeiten</a:t>
            </a:r>
            <a:endParaRPr lang="de-DE" dirty="0"/>
          </a:p>
        </p:txBody>
      </p:sp>
      <p:sp>
        <p:nvSpPr>
          <p:cNvPr id="12" name="Textplatzhalter 8"/>
          <p:cNvSpPr>
            <a:spLocks noGrp="1"/>
          </p:cNvSpPr>
          <p:nvPr>
            <p:ph type="body" sz="quarter" idx="14"/>
          </p:nvPr>
        </p:nvSpPr>
        <p:spPr bwMode="gray">
          <a:xfrm>
            <a:off x="6285055" y="1326147"/>
            <a:ext cx="5474472" cy="4918876"/>
          </a:xfrm>
        </p:spPr>
        <p:txBody>
          <a:bodyPr/>
          <a:lstStyle>
            <a:lvl1pPr>
              <a:defRPr/>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8" name="Bildplatzhalter 7"/>
          <p:cNvSpPr>
            <a:spLocks noGrp="1"/>
          </p:cNvSpPr>
          <p:nvPr>
            <p:ph type="pic" sz="quarter" idx="15"/>
          </p:nvPr>
        </p:nvSpPr>
        <p:spPr bwMode="gray">
          <a:xfrm>
            <a:off x="426299" y="1427626"/>
            <a:ext cx="5453648" cy="4815985"/>
          </a:xfrm>
        </p:spPr>
        <p:txBody>
          <a:bodyPr/>
          <a:lstStyle/>
          <a:p>
            <a:r>
              <a:rPr lang="de-DE"/>
              <a:t>Bild durch Klicken auf Symbol hinzufügen</a:t>
            </a:r>
            <a:endParaRPr lang="de-DE" dirty="0"/>
          </a:p>
        </p:txBody>
      </p:sp>
      <p:sp>
        <p:nvSpPr>
          <p:cNvPr id="19" name="Untertitel 2"/>
          <p:cNvSpPr>
            <a:spLocks noGrp="1"/>
          </p:cNvSpPr>
          <p:nvPr>
            <p:ph type="subTitle" idx="1"/>
          </p:nvPr>
        </p:nvSpPr>
        <p:spPr bwMode="gray">
          <a:xfrm>
            <a:off x="409631" y="738966"/>
            <a:ext cx="11349895" cy="426563"/>
          </a:xfrm>
        </p:spPr>
        <p:txBody>
          <a:bodyPr/>
          <a:lstStyle>
            <a:lvl1pPr marL="0" indent="0" algn="l">
              <a:lnSpc>
                <a:spcPct val="120000"/>
              </a:lnSpc>
              <a:buNone/>
              <a:defRPr sz="1800" b="1">
                <a:solidFill>
                  <a:srgbClr val="965AA0"/>
                </a:solidFill>
              </a:defRPr>
            </a:lvl1pPr>
            <a:lvl2pPr marL="1588" indent="0" algn="l">
              <a:lnSpc>
                <a:spcPct val="120000"/>
              </a:lnSpc>
              <a:buNone/>
              <a:defRPr sz="1800" b="1">
                <a:solidFill>
                  <a:srgbClr val="965AA0"/>
                </a:solidFill>
              </a:defRPr>
            </a:lvl2pPr>
            <a:lvl3pPr marL="0" indent="0" algn="l">
              <a:lnSpc>
                <a:spcPct val="120000"/>
              </a:lnSpc>
              <a:buNone/>
              <a:tabLst/>
              <a:defRPr sz="1800" b="1">
                <a:solidFill>
                  <a:srgbClr val="965AA0"/>
                </a:solidFill>
              </a:defRPr>
            </a:lvl3pPr>
            <a:lvl4pPr marL="1588" indent="0" algn="l">
              <a:lnSpc>
                <a:spcPct val="120000"/>
              </a:lnSpc>
              <a:buNone/>
              <a:defRPr sz="1800" b="1">
                <a:solidFill>
                  <a:srgbClr val="965AA0"/>
                </a:solidFill>
              </a:defRPr>
            </a:lvl4pPr>
            <a:lvl5pPr marL="0" indent="0" algn="l">
              <a:lnSpc>
                <a:spcPct val="120000"/>
              </a:lnSpc>
              <a:buNone/>
              <a:defRPr sz="1800" b="1">
                <a:solidFill>
                  <a:srgbClr val="965AA0"/>
                </a:solidFill>
              </a:defRPr>
            </a:lvl5pPr>
            <a:lvl6pPr marL="0" indent="0" algn="l">
              <a:lnSpc>
                <a:spcPct val="120000"/>
              </a:lnSpc>
              <a:buNone/>
              <a:defRPr sz="1800" b="1">
                <a:solidFill>
                  <a:srgbClr val="965AA0"/>
                </a:solidFill>
              </a:defRPr>
            </a:lvl6pPr>
            <a:lvl7pPr marL="0" indent="0" algn="l">
              <a:lnSpc>
                <a:spcPct val="120000"/>
              </a:lnSpc>
              <a:buNone/>
              <a:defRPr sz="1800" b="1">
                <a:solidFill>
                  <a:srgbClr val="965AA0"/>
                </a:solidFill>
              </a:defRPr>
            </a:lvl7pPr>
            <a:lvl8pPr marL="0" indent="0" algn="l">
              <a:lnSpc>
                <a:spcPct val="120000"/>
              </a:lnSpc>
              <a:buNone/>
              <a:defRPr sz="1800" b="1">
                <a:solidFill>
                  <a:srgbClr val="965AA0"/>
                </a:solidFill>
              </a:defRPr>
            </a:lvl8pPr>
            <a:lvl9pPr marL="1588" indent="0" algn="l">
              <a:lnSpc>
                <a:spcPct val="120000"/>
              </a:lnSpc>
              <a:buNone/>
              <a:defRPr sz="1800" b="1">
                <a:solidFill>
                  <a:srgbClr val="965AA0"/>
                </a:solidFill>
              </a:defRPr>
            </a:lvl9pPr>
          </a:lstStyle>
          <a:p>
            <a:pPr lvl="0"/>
            <a:r>
              <a:rPr lang="de-DE"/>
              <a:t>Master-Untertitelformat bearbeiten</a:t>
            </a:r>
            <a:endParaRPr lang="de-DE" dirty="0"/>
          </a:p>
        </p:txBody>
      </p:sp>
      <p:sp>
        <p:nvSpPr>
          <p:cNvPr id="3" name="Datumsplatzhalter 2"/>
          <p:cNvSpPr>
            <a:spLocks noGrp="1"/>
          </p:cNvSpPr>
          <p:nvPr>
            <p:ph type="dt" sz="half" idx="16"/>
          </p:nvPr>
        </p:nvSpPr>
        <p:spPr/>
        <p:txBody>
          <a:bodyPr/>
          <a:lstStyle/>
          <a:p>
            <a:r>
              <a:rPr lang="de-DE"/>
              <a:t>18.07.2018 </a:t>
            </a:r>
            <a:endParaRPr lang="de-DE" dirty="0"/>
          </a:p>
        </p:txBody>
      </p:sp>
      <p:sp>
        <p:nvSpPr>
          <p:cNvPr id="9" name="Fußzeilenplatzhalter 8"/>
          <p:cNvSpPr>
            <a:spLocks noGrp="1"/>
          </p:cNvSpPr>
          <p:nvPr>
            <p:ph type="ftr" sz="quarter" idx="17"/>
          </p:nvPr>
        </p:nvSpPr>
        <p:spPr/>
        <p:txBody>
          <a:bodyPr/>
          <a:lstStyle/>
          <a:p>
            <a:r>
              <a:rPr lang="de-DE"/>
              <a:t>Begrüßung in der SIT  //  18.07.2018</a:t>
            </a:r>
            <a:endParaRPr lang="de-DE" dirty="0"/>
          </a:p>
        </p:txBody>
      </p:sp>
      <p:sp>
        <p:nvSpPr>
          <p:cNvPr id="29" name="Foliennummernplatzhalter 28"/>
          <p:cNvSpPr>
            <a:spLocks noGrp="1"/>
          </p:cNvSpPr>
          <p:nvPr>
            <p:ph type="sldNum" sz="quarter" idx="18"/>
          </p:nvPr>
        </p:nvSpPr>
        <p:spPr/>
        <p:txBody>
          <a:bodyPr/>
          <a:lstStyle/>
          <a:p>
            <a:fld id="{0C7C1E0B-BD27-42F8-BC6B-2F0636970842}" type="slidenum">
              <a:rPr lang="de-DE" smtClean="0">
                <a:solidFill>
                  <a:srgbClr val="791F82"/>
                </a:solidFill>
              </a:rPr>
              <a:pPr/>
              <a:t>‹Nr.›</a:t>
            </a:fld>
            <a:endParaRPr lang="de-DE" dirty="0">
              <a:solidFill>
                <a:srgbClr val="791F82"/>
              </a:solidFill>
            </a:endParaRPr>
          </a:p>
        </p:txBody>
      </p:sp>
      <p:sp>
        <p:nvSpPr>
          <p:cNvPr id="20" name="Rechteck 19"/>
          <p:cNvSpPr/>
          <p:nvPr/>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1" name="Gruppieren 20"/>
          <p:cNvGrpSpPr/>
          <p:nvPr/>
        </p:nvGrpSpPr>
        <p:grpSpPr bwMode="gray">
          <a:xfrm>
            <a:off x="-3090143" y="0"/>
            <a:ext cx="2694627" cy="4152059"/>
            <a:chOff x="3654766" y="1454150"/>
            <a:chExt cx="2694276" cy="4153020"/>
          </a:xfrm>
        </p:grpSpPr>
        <p:sp>
          <p:nvSpPr>
            <p:cNvPr id="22" name="Rechteck 21"/>
            <p:cNvSpPr/>
            <p:nvPr/>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23" name="Picture 2" descr="C:\Users\paul.s\Desktop\picture_placehol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24" name="Gruppieren 23"/>
            <p:cNvGrpSpPr/>
            <p:nvPr/>
          </p:nvGrpSpPr>
          <p:grpSpPr bwMode="gray">
            <a:xfrm>
              <a:off x="3763181" y="3963271"/>
              <a:ext cx="2280254" cy="1533118"/>
              <a:chOff x="9152662" y="2056680"/>
              <a:chExt cx="2280254" cy="1533118"/>
            </a:xfrm>
          </p:grpSpPr>
          <p:pic>
            <p:nvPicPr>
              <p:cNvPr id="25" name="Grafik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26"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pic>
        <p:nvPicPr>
          <p:cNvPr id="17" name="Bild 1" descr="bg_rauschen_DINA3.jpg">
            <a:extLst>
              <a:ext uri="{FF2B5EF4-FFF2-40B4-BE49-F238E27FC236}">
                <a16:creationId xmlns:a16="http://schemas.microsoft.com/office/drawing/2014/main" id="{D7007E6A-B6E9-4493-92A7-A9BCBAB06A79}"/>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bwMode="white">
          <a:xfrm>
            <a:off x="144051" y="141001"/>
            <a:ext cx="11908306" cy="6576000"/>
          </a:xfrm>
          <a:prstGeom prst="rect">
            <a:avLst/>
          </a:prstGeom>
        </p:spPr>
      </p:pic>
      <p:sp>
        <p:nvSpPr>
          <p:cNvPr id="18" name="Rechteck 17">
            <a:extLst>
              <a:ext uri="{FF2B5EF4-FFF2-40B4-BE49-F238E27FC236}">
                <a16:creationId xmlns:a16="http://schemas.microsoft.com/office/drawing/2014/main" id="{55EFD54A-1A03-48FE-BFB9-871F0F671B88}"/>
              </a:ext>
            </a:extLst>
          </p:cNvPr>
          <p:cNvSpPr/>
          <p:nvPr userDrawn="1"/>
        </p:nvSpPr>
        <p:spPr bwMode="gray">
          <a:xfrm>
            <a:off x="-3090143" y="4304423"/>
            <a:ext cx="2694627" cy="1662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75" tIns="71983" rIns="71983" bIns="0" numCol="1" spcCol="0" rtlCol="0" fromWordArt="0" anchor="t" anchorCtr="0" forceAA="0" compatLnSpc="1">
            <a:prstTxWarp prst="textNoShape">
              <a:avLst/>
            </a:prstTxWarp>
            <a:noAutofit/>
          </a:bodyPr>
          <a:lstStyle/>
          <a:p>
            <a:pPr defTabSz="1088284"/>
            <a:r>
              <a:rPr lang="de-DE" sz="1200" b="1" dirty="0">
                <a:solidFill>
                  <a:prstClr val="white"/>
                </a:solidFill>
              </a:rPr>
              <a:t>Texte einfügen</a:t>
            </a:r>
          </a:p>
          <a:p>
            <a:pPr defTabSz="1088284"/>
            <a:endParaRPr lang="de-DE" sz="1200" b="1"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Markiere alle relevanten Texte auf der alten Folie und kopiere diese (</a:t>
            </a:r>
            <a:r>
              <a:rPr lang="de-DE" sz="1000" dirty="0" err="1">
                <a:solidFill>
                  <a:prstClr val="white"/>
                </a:solidFill>
              </a:rPr>
              <a:t>Strg+C</a:t>
            </a:r>
            <a:r>
              <a:rPr lang="de-DE" sz="1000" dirty="0">
                <a:solidFill>
                  <a:prstClr val="white"/>
                </a:solidFill>
              </a:rPr>
              <a:t>). Wechsel dann in Deine Präsentation.</a:t>
            </a:r>
          </a:p>
          <a:p>
            <a:pPr marL="228554" indent="-228554" defTabSz="1088284">
              <a:buClr>
                <a:prstClr val="white"/>
              </a:buClr>
              <a:buFont typeface="+mj-lt"/>
              <a:buAutoNum type="arabicParenBoth"/>
            </a:pPr>
            <a:r>
              <a:rPr lang="de-DE" sz="1000" dirty="0">
                <a:solidFill>
                  <a:prstClr val="white"/>
                </a:solidFill>
              </a:rPr>
              <a:t>Fügen die Texte dort auf eine Folie mit vordefinierten Textkästen ein (</a:t>
            </a:r>
            <a:r>
              <a:rPr lang="de-DE" sz="1000" dirty="0" err="1">
                <a:solidFill>
                  <a:prstClr val="white"/>
                </a:solidFill>
              </a:rPr>
              <a:t>Strg+V</a:t>
            </a:r>
            <a:r>
              <a:rPr lang="de-DE" sz="1000" dirty="0">
                <a:solidFill>
                  <a:prstClr val="white"/>
                </a:solidFill>
              </a:rPr>
              <a:t>). Klicke auf das erscheinende Icon und auf „Nur den Text übernehmen“.</a:t>
            </a:r>
          </a:p>
        </p:txBody>
      </p:sp>
      <p:grpSp>
        <p:nvGrpSpPr>
          <p:cNvPr id="27" name="Gruppieren 26">
            <a:extLst>
              <a:ext uri="{FF2B5EF4-FFF2-40B4-BE49-F238E27FC236}">
                <a16:creationId xmlns:a16="http://schemas.microsoft.com/office/drawing/2014/main" id="{D4EA9E8F-8C30-45CF-8E0D-D6CBF262A2CE}"/>
              </a:ext>
            </a:extLst>
          </p:cNvPr>
          <p:cNvGrpSpPr/>
          <p:nvPr userDrawn="1"/>
        </p:nvGrpSpPr>
        <p:grpSpPr bwMode="gray">
          <a:xfrm>
            <a:off x="-3090143" y="0"/>
            <a:ext cx="2694627" cy="4152059"/>
            <a:chOff x="3654766" y="1454150"/>
            <a:chExt cx="2694276" cy="4153020"/>
          </a:xfrm>
        </p:grpSpPr>
        <p:sp>
          <p:nvSpPr>
            <p:cNvPr id="28" name="Rechteck 27">
              <a:extLst>
                <a:ext uri="{FF2B5EF4-FFF2-40B4-BE49-F238E27FC236}">
                  <a16:creationId xmlns:a16="http://schemas.microsoft.com/office/drawing/2014/main" id="{57DC02C9-B32C-4797-9343-3D835696BE19}"/>
                </a:ext>
              </a:extLst>
            </p:cNvPr>
            <p:cNvSpPr/>
            <p:nvPr userDrawn="1"/>
          </p:nvSpPr>
          <p:spPr bwMode="gray">
            <a:xfrm>
              <a:off x="3654766" y="1454150"/>
              <a:ext cx="2694276" cy="4153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72000" bIns="0" numCol="1" spcCol="0" rtlCol="0" fromWordArt="0" anchor="t" anchorCtr="0" forceAA="0" compatLnSpc="1">
              <a:prstTxWarp prst="textNoShape">
                <a:avLst/>
              </a:prstTxWarp>
              <a:noAutofit/>
            </a:bodyPr>
            <a:lstStyle/>
            <a:p>
              <a:pPr defTabSz="1088284"/>
              <a:r>
                <a:rPr lang="de-DE" sz="1200" b="1" dirty="0">
                  <a:solidFill>
                    <a:prstClr val="white"/>
                  </a:solidFill>
                </a:rPr>
                <a:t>Bilder in Bildplatzhalter einfügen</a:t>
              </a:r>
            </a:p>
            <a:p>
              <a:pPr defTabSz="1088284"/>
              <a:endParaRPr lang="de-DE" sz="1200" b="1" dirty="0">
                <a:solidFill>
                  <a:prstClr val="white"/>
                </a:solidFill>
              </a:endParaRPr>
            </a:p>
            <a:p>
              <a:pPr defTabSz="1088284">
                <a:buClr>
                  <a:prstClr val="white"/>
                </a:buClr>
                <a:buFont typeface="+mj-lt"/>
                <a:buNone/>
              </a:pPr>
              <a:r>
                <a:rPr lang="de-DE" sz="1000" dirty="0">
                  <a:solidFill>
                    <a:prstClr val="white"/>
                  </a:solidFill>
                </a:rPr>
                <a:t>Die Bildplatzhalter erlauben das unkomplizierte Platzieren von Bildern auf </a:t>
              </a:r>
              <a:br>
                <a:rPr lang="de-DE" sz="1000" dirty="0">
                  <a:solidFill>
                    <a:prstClr val="white"/>
                  </a:solidFill>
                </a:rPr>
              </a:br>
              <a:r>
                <a:rPr lang="de-DE" sz="1000" dirty="0">
                  <a:solidFill>
                    <a:prstClr val="white"/>
                  </a:solidFill>
                </a:rPr>
                <a:t>der Folie. Sie definieren den Bereich, in welchem die Bilder auf den Folien platziert werden sollen.</a:t>
              </a:r>
            </a:p>
            <a:p>
              <a:pPr defTabSz="1088284">
                <a:buClr>
                  <a:prstClr val="white"/>
                </a:buClr>
                <a:buFont typeface="+mj-lt"/>
                <a:buNone/>
              </a:pPr>
              <a:endParaRPr lang="de-DE" sz="1000" dirty="0">
                <a:solidFill>
                  <a:prstClr val="white"/>
                </a:solidFill>
              </a:endParaRPr>
            </a:p>
            <a:p>
              <a:pPr marL="228554" indent="-228554" defTabSz="1088284">
                <a:spcAft>
                  <a:spcPts val="600"/>
                </a:spcAft>
                <a:buClr>
                  <a:prstClr val="white"/>
                </a:buClr>
                <a:buFont typeface="+mj-lt"/>
                <a:buAutoNum type="arabicParenBoth"/>
              </a:pPr>
              <a:r>
                <a:rPr lang="de-DE" sz="1000" dirty="0">
                  <a:solidFill>
                    <a:prstClr val="white"/>
                  </a:solidFill>
                </a:rPr>
                <a:t>Um ein gewünschtes Bild in den Bildplatzhalter einzufügen klicke </a:t>
              </a:r>
              <a:br>
                <a:rPr lang="de-DE" sz="1000" dirty="0">
                  <a:solidFill>
                    <a:prstClr val="white"/>
                  </a:solidFill>
                </a:rPr>
              </a:br>
              <a:r>
                <a:rPr lang="de-DE" sz="1000" dirty="0">
                  <a:solidFill>
                    <a:prstClr val="white"/>
                  </a:solidFill>
                </a:rPr>
                <a:t>auf das entsprechende „Icon“         im Platzhalter.</a:t>
              </a:r>
            </a:p>
            <a:p>
              <a:pPr marL="228554" indent="-228554" defTabSz="1088284">
                <a:buClr>
                  <a:prstClr val="white"/>
                </a:buClr>
                <a:buFont typeface="+mj-lt"/>
                <a:buAutoNum type="arabicParenBoth"/>
              </a:pPr>
              <a:r>
                <a:rPr lang="de-DE" sz="1000" dirty="0">
                  <a:solidFill>
                    <a:prstClr val="white"/>
                  </a:solidFill>
                </a:rPr>
                <a:t>Wähle das gewünschte Bild aus und klicke auf „Einfügen“.</a:t>
              </a:r>
            </a:p>
          </p:txBody>
        </p:sp>
        <p:pic>
          <p:nvPicPr>
            <p:cNvPr id="30" name="Picture 2" descr="C:\Users\paul.s\Desktop\picture_placeholder.jpg">
              <a:extLst>
                <a:ext uri="{FF2B5EF4-FFF2-40B4-BE49-F238E27FC236}">
                  <a16:creationId xmlns:a16="http://schemas.microsoft.com/office/drawing/2014/main" id="{EEA944A1-707D-40D2-B3F5-A6062C60645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5716467" y="3120327"/>
              <a:ext cx="147643" cy="146846"/>
            </a:xfrm>
            <a:prstGeom prst="rect">
              <a:avLst/>
            </a:prstGeom>
            <a:gradFill>
              <a:gsLst>
                <a:gs pos="0">
                  <a:schemeClr val="tx2">
                    <a:lumMod val="40000"/>
                    <a:lumOff val="60000"/>
                  </a:schemeClr>
                </a:gs>
                <a:gs pos="48000">
                  <a:schemeClr val="tx2">
                    <a:lumMod val="75000"/>
                  </a:schemeClr>
                </a:gs>
                <a:gs pos="100000">
                  <a:schemeClr val="tx2">
                    <a:lumMod val="60000"/>
                    <a:lumOff val="40000"/>
                  </a:schemeClr>
                </a:gs>
              </a:gsLst>
              <a:lin ang="5400000" scaled="0"/>
            </a:gradFill>
            <a:ln w="19050">
              <a:noFill/>
            </a:ln>
            <a:effectLst>
              <a:outerShdw blurRad="76200" dir="18900000" sy="23000" kx="-1200000" algn="bl" rotWithShape="0">
                <a:prstClr val="black">
                  <a:alpha val="20000"/>
                </a:prstClr>
              </a:outerShdw>
            </a:effectLst>
          </p:spPr>
        </p:pic>
        <p:grpSp>
          <p:nvGrpSpPr>
            <p:cNvPr id="31" name="Gruppieren 30">
              <a:extLst>
                <a:ext uri="{FF2B5EF4-FFF2-40B4-BE49-F238E27FC236}">
                  <a16:creationId xmlns:a16="http://schemas.microsoft.com/office/drawing/2014/main" id="{5BBC21B4-2A29-467A-8FC5-903A3B152C03}"/>
                </a:ext>
              </a:extLst>
            </p:cNvPr>
            <p:cNvGrpSpPr/>
            <p:nvPr userDrawn="1"/>
          </p:nvGrpSpPr>
          <p:grpSpPr bwMode="gray">
            <a:xfrm>
              <a:off x="3763181" y="3963271"/>
              <a:ext cx="2280254" cy="1533118"/>
              <a:chOff x="9152662" y="2056680"/>
              <a:chExt cx="2280254" cy="1533118"/>
            </a:xfrm>
          </p:grpSpPr>
          <p:pic>
            <p:nvPicPr>
              <p:cNvPr id="32" name="Grafik 31">
                <a:extLst>
                  <a:ext uri="{FF2B5EF4-FFF2-40B4-BE49-F238E27FC236}">
                    <a16:creationId xmlns:a16="http://schemas.microsoft.com/office/drawing/2014/main" id="{2005E64C-9093-415D-9DC8-3F633CE72D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9152662" y="2056680"/>
                <a:ext cx="2280254" cy="1455453"/>
              </a:xfrm>
              <a:prstGeom prst="rect">
                <a:avLst/>
              </a:prstGeom>
            </p:spPr>
          </p:pic>
          <p:pic>
            <p:nvPicPr>
              <p:cNvPr id="33" name="Picture 8">
                <a:extLst>
                  <a:ext uri="{FF2B5EF4-FFF2-40B4-BE49-F238E27FC236}">
                    <a16:creationId xmlns:a16="http://schemas.microsoft.com/office/drawing/2014/main" id="{25E7CE7F-E5A4-4BC1-974B-B554DA0AD6D1}"/>
                  </a:ext>
                </a:extLst>
              </p:cNvPr>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1053288" y="3434467"/>
                <a:ext cx="94927" cy="155331"/>
              </a:xfrm>
              <a:prstGeom prst="rect">
                <a:avLst/>
              </a:prstGeom>
              <a:noFill/>
              <a:effectLst>
                <a:outerShdw blurRad="101600" algn="ctr" rotWithShape="0">
                  <a:srgbClr val="000000">
                    <a:alpha val="20000"/>
                  </a:srgbClr>
                </a:outerShdw>
              </a:effectLst>
            </p:spPr>
          </p:pic>
        </p:grpSp>
      </p:grpSp>
    </p:spTree>
    <p:extLst>
      <p:ext uri="{BB962C8B-B14F-4D97-AF65-F5344CB8AC3E}">
        <p14:creationId xmlns:p14="http://schemas.microsoft.com/office/powerpoint/2010/main" val="28402888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vmlDrawing" Target="../drawings/vmlDrawing5.v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2.xml"/><Relationship Id="rId2" Type="http://schemas.openxmlformats.org/officeDocument/2006/relationships/slideLayout" Target="../slideLayouts/slideLayout49.xml"/><Relationship Id="rId16" Type="http://schemas.openxmlformats.org/officeDocument/2006/relationships/image" Target="../media/image12.emf"/><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oleObject" Target="../embeddings/oleObject7.bin"/><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416620531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662" r:id="rId25"/>
    <p:sldLayoutId id="2147483663" r:id="rId26"/>
    <p:sldLayoutId id="2147483664" r:id="rId27"/>
    <p:sldLayoutId id="2147483665" r:id="rId28"/>
    <p:sldLayoutId id="2147483666" r:id="rId29"/>
    <p:sldLayoutId id="2147483667" r:id="rId30"/>
    <p:sldLayoutId id="2147483668" r:id="rId31"/>
    <p:sldLayoutId id="2147483669" r:id="rId32"/>
    <p:sldLayoutId id="2147483670" r:id="rId33"/>
    <p:sldLayoutId id="2147483671" r:id="rId34"/>
    <p:sldLayoutId id="2147483672" r:id="rId35"/>
    <p:sldLayoutId id="2147483673" r:id="rId36"/>
    <p:sldLayoutId id="2147483674" r:id="rId37"/>
    <p:sldLayoutId id="2147483675" r:id="rId38"/>
    <p:sldLayoutId id="2147483676" r:id="rId39"/>
    <p:sldLayoutId id="2147483677" r:id="rId40"/>
    <p:sldLayoutId id="2147483678" r:id="rId41"/>
    <p:sldLayoutId id="2147483679" r:id="rId42"/>
    <p:sldLayoutId id="2147483680" r:id="rId43"/>
    <p:sldLayoutId id="2147483681" r:id="rId44"/>
    <p:sldLayoutId id="2147483682" r:id="rId45"/>
    <p:sldLayoutId id="2147483683" r:id="rId46"/>
    <p:sldLayoutId id="2147483684" r:id="rId47"/>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4"/>
            </p:custDataLst>
          </p:nvPr>
        </p:nvGraphicFramePr>
        <p:xfrm>
          <a:off x="1589" y="1588"/>
          <a:ext cx="1587" cy="1587"/>
        </p:xfrm>
        <a:graphic>
          <a:graphicData uri="http://schemas.openxmlformats.org/presentationml/2006/ole">
            <mc:AlternateContent xmlns:mc="http://schemas.openxmlformats.org/markup-compatibility/2006">
              <mc:Choice xmlns:v="urn:schemas-microsoft-com:vml" Requires="v">
                <p:oleObj spid="_x0000_s63628" name="think-cell Folie" r:id="rId15" imgW="663" imgH="664" progId="TCLayout.ActiveDocument.1">
                  <p:embed/>
                </p:oleObj>
              </mc:Choice>
              <mc:Fallback>
                <p:oleObj name="think-cell Folie" r:id="rId15" imgW="663" imgH="664" progId="TCLayout.ActiveDocument.1">
                  <p:embed/>
                  <p:pic>
                    <p:nvPicPr>
                      <p:cNvPr id="7" name="Objekt 6" hidden="1"/>
                      <p:cNvPicPr/>
                      <p:nvPr/>
                    </p:nvPicPr>
                    <p:blipFill>
                      <a:blip r:embed="rId16"/>
                      <a:stretch>
                        <a:fillRect/>
                      </a:stretch>
                    </p:blipFill>
                    <p:spPr>
                      <a:xfrm>
                        <a:off x="1589" y="1588"/>
                        <a:ext cx="1587" cy="1587"/>
                      </a:xfrm>
                      <a:prstGeom prst="rect">
                        <a:avLst/>
                      </a:prstGeom>
                    </p:spPr>
                  </p:pic>
                </p:oleObj>
              </mc:Fallback>
            </mc:AlternateContent>
          </a:graphicData>
        </a:graphic>
      </p:graphicFrame>
      <p:sp>
        <p:nvSpPr>
          <p:cNvPr id="2" name="Titelplatzhalter 1"/>
          <p:cNvSpPr>
            <a:spLocks noGrp="1"/>
          </p:cNvSpPr>
          <p:nvPr>
            <p:ph type="title"/>
          </p:nvPr>
        </p:nvSpPr>
        <p:spPr bwMode="gray">
          <a:xfrm>
            <a:off x="403277" y="262409"/>
            <a:ext cx="11356249" cy="502934"/>
          </a:xfrm>
          <a:prstGeom prst="rect">
            <a:avLst/>
          </a:prstGeom>
        </p:spPr>
        <p:txBody>
          <a:bodyPr vert="horz" lIns="0" tIns="0" rIns="0" bIns="0" rtlCol="0" anchor="b">
            <a:noAutofit/>
          </a:bodyPr>
          <a:lstStyle/>
          <a:p>
            <a:r>
              <a:rPr lang="de-DE" dirty="0"/>
              <a:t>Titelmasterformat durch Klicken bearbeiten</a:t>
            </a:r>
          </a:p>
        </p:txBody>
      </p:sp>
      <p:sp>
        <p:nvSpPr>
          <p:cNvPr id="3" name="Textplatzhalter 2"/>
          <p:cNvSpPr>
            <a:spLocks noGrp="1"/>
          </p:cNvSpPr>
          <p:nvPr>
            <p:ph type="body" idx="1"/>
          </p:nvPr>
        </p:nvSpPr>
        <p:spPr bwMode="gray">
          <a:xfrm>
            <a:off x="407249" y="1326149"/>
            <a:ext cx="11352278" cy="4917668"/>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bwMode="gray">
          <a:xfrm>
            <a:off x="407249" y="6415239"/>
            <a:ext cx="926425" cy="193450"/>
          </a:xfrm>
          <a:prstGeom prst="rect">
            <a:avLst/>
          </a:prstGeom>
        </p:spPr>
        <p:txBody>
          <a:bodyPr vert="horz" lIns="0" tIns="0" rIns="0" bIns="0" rtlCol="0" anchor="b">
            <a:noAutofit/>
          </a:bodyPr>
          <a:lstStyle>
            <a:lvl1pPr algn="l">
              <a:defRPr sz="1100">
                <a:noFill/>
              </a:defRPr>
            </a:lvl1pPr>
            <a:lvl2pPr marL="0" indent="0">
              <a:defRPr sz="1100">
                <a:noFill/>
              </a:defRPr>
            </a:lvl2pPr>
            <a:lvl3pPr marL="0" indent="0">
              <a:defRPr sz="1100">
                <a:noFill/>
              </a:defRPr>
            </a:lvl3pPr>
            <a:lvl4pPr marL="0" indent="0">
              <a:defRPr sz="1100">
                <a:noFill/>
              </a:defRPr>
            </a:lvl4pPr>
            <a:lvl5pPr marL="0" indent="0">
              <a:defRPr sz="1100">
                <a:noFill/>
              </a:defRPr>
            </a:lvl5pPr>
            <a:lvl6pPr marL="3174" indent="0">
              <a:defRPr sz="1100">
                <a:noFill/>
              </a:defRPr>
            </a:lvl6pPr>
            <a:lvl7pPr marL="0" indent="0">
              <a:defRPr sz="1100">
                <a:noFill/>
              </a:defRPr>
            </a:lvl7pPr>
            <a:lvl8pPr marL="0" indent="0">
              <a:defRPr sz="1100">
                <a:noFill/>
              </a:defRPr>
            </a:lvl8pPr>
            <a:lvl9pPr marL="0" indent="0">
              <a:defRPr sz="1100">
                <a:noFill/>
              </a:defRPr>
            </a:lvl9pPr>
          </a:lstStyle>
          <a:p>
            <a:pPr defTabSz="1088284"/>
            <a:r>
              <a:rPr lang="de-DE"/>
              <a:t>18.07.2018 </a:t>
            </a:r>
            <a:endParaRPr lang="de-DE" dirty="0"/>
          </a:p>
        </p:txBody>
      </p:sp>
      <p:sp>
        <p:nvSpPr>
          <p:cNvPr id="5" name="Fußzeilenplatzhalter 4"/>
          <p:cNvSpPr>
            <a:spLocks noGrp="1"/>
          </p:cNvSpPr>
          <p:nvPr>
            <p:ph type="ftr" sz="quarter" idx="3"/>
          </p:nvPr>
        </p:nvSpPr>
        <p:spPr bwMode="gray">
          <a:xfrm>
            <a:off x="1450370" y="6415058"/>
            <a:ext cx="10004315" cy="193631"/>
          </a:xfrm>
          <a:prstGeom prst="rect">
            <a:avLst/>
          </a:prstGeom>
        </p:spPr>
        <p:txBody>
          <a:bodyPr vert="horz" lIns="0" tIns="0" rIns="0" bIns="0" rtlCol="0" anchor="b">
            <a:noAutofit/>
          </a:bodyPr>
          <a:lstStyle>
            <a:lvl1pPr algn="r">
              <a:tabLst>
                <a:tab pos="0" algn="l"/>
              </a:tabLst>
              <a:defRPr sz="1100">
                <a:solidFill>
                  <a:srgbClr val="965AA0"/>
                </a:solidFill>
              </a:defRPr>
            </a:lvl1pPr>
            <a:lvl2pPr marL="0" indent="0" algn="r">
              <a:defRPr sz="1100">
                <a:solidFill>
                  <a:srgbClr val="965AA0"/>
                </a:solidFill>
              </a:defRPr>
            </a:lvl2pPr>
            <a:lvl3pPr marL="0" indent="0" algn="r">
              <a:defRPr sz="1100">
                <a:solidFill>
                  <a:srgbClr val="965AA0"/>
                </a:solidFill>
              </a:defRPr>
            </a:lvl3pPr>
            <a:lvl4pPr marL="0" indent="0" algn="r">
              <a:defRPr sz="1100">
                <a:solidFill>
                  <a:srgbClr val="965AA0"/>
                </a:solidFill>
              </a:defRPr>
            </a:lvl4pPr>
            <a:lvl5pPr marL="0" indent="0" algn="r">
              <a:defRPr sz="1100">
                <a:solidFill>
                  <a:srgbClr val="965AA0"/>
                </a:solidFill>
              </a:defRPr>
            </a:lvl5pPr>
            <a:lvl6pPr marL="0" indent="0" algn="r">
              <a:defRPr sz="1100">
                <a:solidFill>
                  <a:srgbClr val="965AA0"/>
                </a:solidFill>
              </a:defRPr>
            </a:lvl6pPr>
            <a:lvl7pPr marL="3174" indent="0" algn="r">
              <a:tabLst/>
              <a:defRPr sz="1100">
                <a:solidFill>
                  <a:srgbClr val="965AA0"/>
                </a:solidFill>
              </a:defRPr>
            </a:lvl7pPr>
            <a:lvl8pPr marL="3174" indent="0" algn="r">
              <a:defRPr sz="1100">
                <a:solidFill>
                  <a:srgbClr val="965AA0"/>
                </a:solidFill>
              </a:defRPr>
            </a:lvl8pPr>
            <a:lvl9pPr marL="0" indent="0" algn="r">
              <a:defRPr sz="1100">
                <a:solidFill>
                  <a:srgbClr val="965AA0"/>
                </a:solidFill>
              </a:defRPr>
            </a:lvl9pPr>
          </a:lstStyle>
          <a:p>
            <a:pPr defTabSz="1088284"/>
            <a:r>
              <a:rPr lang="de-DE"/>
              <a:t>Begrüßung in der SIT  //  18.07.2018</a:t>
            </a:r>
            <a:endParaRPr lang="de-DE" dirty="0"/>
          </a:p>
        </p:txBody>
      </p:sp>
      <p:sp>
        <p:nvSpPr>
          <p:cNvPr id="6" name="Foliennummernplatzhalter 5"/>
          <p:cNvSpPr>
            <a:spLocks noGrp="1"/>
          </p:cNvSpPr>
          <p:nvPr>
            <p:ph type="sldNum" sz="quarter" idx="4"/>
          </p:nvPr>
        </p:nvSpPr>
        <p:spPr bwMode="gray">
          <a:xfrm>
            <a:off x="11569794" y="6424579"/>
            <a:ext cx="330242" cy="193631"/>
          </a:xfrm>
          <a:prstGeom prst="rect">
            <a:avLst/>
          </a:prstGeom>
        </p:spPr>
        <p:txBody>
          <a:bodyPr vert="horz" lIns="0" tIns="0" rIns="0" bIns="0" rtlCol="0" anchor="b">
            <a:noAutofit/>
          </a:bodyPr>
          <a:lstStyle>
            <a:lvl1pPr algn="l">
              <a:defRPr sz="1400" b="1">
                <a:solidFill>
                  <a:schemeClr val="accent1"/>
                </a:solidFill>
              </a:defRPr>
            </a:lvl1pPr>
            <a:lvl2pPr marL="0" indent="0">
              <a:defRPr sz="1400" b="1">
                <a:solidFill>
                  <a:schemeClr val="accent1"/>
                </a:solidFill>
              </a:defRPr>
            </a:lvl2pPr>
            <a:lvl3pPr marL="0" indent="0">
              <a:defRPr sz="1400" b="1">
                <a:solidFill>
                  <a:schemeClr val="accent1"/>
                </a:solidFill>
              </a:defRPr>
            </a:lvl3pPr>
            <a:lvl4pPr marL="1588" indent="0">
              <a:defRPr sz="1400" b="1">
                <a:solidFill>
                  <a:schemeClr val="accent1"/>
                </a:solidFill>
              </a:defRPr>
            </a:lvl4pPr>
            <a:lvl5pPr marL="3174" indent="0">
              <a:defRPr sz="1400" b="1">
                <a:solidFill>
                  <a:schemeClr val="accent1"/>
                </a:solidFill>
              </a:defRPr>
            </a:lvl5pPr>
            <a:lvl6pPr marL="1588" indent="0">
              <a:defRPr sz="1400" b="1">
                <a:solidFill>
                  <a:schemeClr val="accent1"/>
                </a:solidFill>
              </a:defRPr>
            </a:lvl6pPr>
            <a:lvl7pPr marL="0" indent="0">
              <a:defRPr sz="1400" b="1">
                <a:solidFill>
                  <a:schemeClr val="accent1"/>
                </a:solidFill>
              </a:defRPr>
            </a:lvl7pPr>
            <a:lvl8pPr marL="0" indent="0">
              <a:defRPr sz="1400" b="1">
                <a:solidFill>
                  <a:schemeClr val="accent1"/>
                </a:solidFill>
              </a:defRPr>
            </a:lvl8pPr>
            <a:lvl9pPr marL="0" indent="0">
              <a:defRPr sz="1400" b="1">
                <a:solidFill>
                  <a:schemeClr val="accent1"/>
                </a:solidFill>
              </a:defRPr>
            </a:lvl9pPr>
          </a:lstStyle>
          <a:p>
            <a:pPr defTabSz="1088284"/>
            <a:fld id="{0C7C1E0B-BD27-42F8-BC6B-2F0636970842}" type="slidenum">
              <a:rPr lang="de-DE" smtClean="0">
                <a:solidFill>
                  <a:srgbClr val="791F82"/>
                </a:solidFill>
              </a:rPr>
              <a:pPr defTabSz="1088284"/>
              <a:t>‹Nr.›</a:t>
            </a:fld>
            <a:endParaRPr lang="de-DE" dirty="0">
              <a:solidFill>
                <a:srgbClr val="791F82"/>
              </a:solidFill>
            </a:endParaRPr>
          </a:p>
        </p:txBody>
      </p:sp>
    </p:spTree>
    <p:extLst>
      <p:ext uri="{BB962C8B-B14F-4D97-AF65-F5344CB8AC3E}">
        <p14:creationId xmlns:p14="http://schemas.microsoft.com/office/powerpoint/2010/main" val="311869376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p:fade/>
  </p:transition>
  <p:hf hdr="0" dt="0"/>
  <p:txStyles>
    <p:titleStyle>
      <a:lvl1pPr algn="l" defTabSz="1088284" rtl="0" eaLnBrk="1" latinLnBrk="0" hangingPunct="1">
        <a:spcBef>
          <a:spcPct val="0"/>
        </a:spcBef>
        <a:buNone/>
        <a:defRPr sz="2799" b="1" kern="1200" cap="all" baseline="0">
          <a:solidFill>
            <a:schemeClr val="accent1"/>
          </a:solidFill>
          <a:latin typeface="+mj-lt"/>
          <a:ea typeface="+mj-ea"/>
          <a:cs typeface="+mj-cs"/>
        </a:defRPr>
      </a:lvl1pPr>
    </p:titleStyle>
    <p:bodyStyle>
      <a:lvl1pPr marL="0" indent="0" algn="l" defTabSz="1088284" rtl="0" eaLnBrk="1" latinLnBrk="0" hangingPunct="1">
        <a:lnSpc>
          <a:spcPct val="130000"/>
        </a:lnSpc>
        <a:spcBef>
          <a:spcPts val="0"/>
        </a:spcBef>
        <a:buFontTx/>
        <a:buNone/>
        <a:defRPr sz="1800" kern="1200">
          <a:solidFill>
            <a:schemeClr val="tx1"/>
          </a:solidFill>
          <a:latin typeface="+mn-lt"/>
          <a:ea typeface="+mn-ea"/>
          <a:cs typeface="+mn-cs"/>
        </a:defRPr>
      </a:lvl1pPr>
      <a:lvl2pPr marL="179964"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2pPr>
      <a:lvl3pPr marL="359928"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539892"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4pPr>
      <a:lvl5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5pPr>
      <a:lvl6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6pPr>
      <a:lvl7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7pPr>
      <a:lvl8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8pPr>
      <a:lvl9pPr marL="719856" indent="-179964" algn="l" defTabSz="1088284" rtl="0" eaLnBrk="1" latinLnBrk="0" hangingPunct="1">
        <a:lnSpc>
          <a:spcPct val="130000"/>
        </a:lnSpc>
        <a:spcBef>
          <a:spcPts val="0"/>
        </a:spcBef>
        <a:buClr>
          <a:schemeClr val="accent1"/>
        </a:buClr>
        <a:buFont typeface="Wingdings" panose="05000000000000000000" pitchFamily="2" charset="2"/>
        <a:buChar char="§"/>
        <a:defRPr sz="1800" kern="1200">
          <a:solidFill>
            <a:schemeClr val="tx1"/>
          </a:solidFill>
          <a:latin typeface="+mn-lt"/>
          <a:ea typeface="+mn-ea"/>
          <a:cs typeface="+mn-cs"/>
        </a:defRPr>
      </a:lvl9pPr>
    </p:bodyStyle>
    <p:otherStyle>
      <a:defPPr>
        <a:defRPr lang="de-DE"/>
      </a:defPPr>
      <a:lvl1pPr marL="0" algn="l" defTabSz="1088284" rtl="0" eaLnBrk="1" latinLnBrk="0" hangingPunct="1">
        <a:defRPr sz="2100" kern="1200">
          <a:solidFill>
            <a:schemeClr val="tx1"/>
          </a:solidFill>
          <a:latin typeface="+mn-lt"/>
          <a:ea typeface="+mn-ea"/>
          <a:cs typeface="+mn-cs"/>
        </a:defRPr>
      </a:lvl1pPr>
      <a:lvl2pPr marL="544142" algn="l" defTabSz="1088284" rtl="0" eaLnBrk="1" latinLnBrk="0" hangingPunct="1">
        <a:defRPr sz="2100" kern="1200">
          <a:solidFill>
            <a:schemeClr val="tx1"/>
          </a:solidFill>
          <a:latin typeface="+mn-lt"/>
          <a:ea typeface="+mn-ea"/>
          <a:cs typeface="+mn-cs"/>
        </a:defRPr>
      </a:lvl2pPr>
      <a:lvl3pPr marL="1088284" algn="l" defTabSz="1088284" rtl="0" eaLnBrk="1" latinLnBrk="0" hangingPunct="1">
        <a:defRPr sz="2100" kern="1200">
          <a:solidFill>
            <a:schemeClr val="tx1"/>
          </a:solidFill>
          <a:latin typeface="+mn-lt"/>
          <a:ea typeface="+mn-ea"/>
          <a:cs typeface="+mn-cs"/>
        </a:defRPr>
      </a:lvl3pPr>
      <a:lvl4pPr marL="1632426" algn="l" defTabSz="1088284" rtl="0" eaLnBrk="1" latinLnBrk="0" hangingPunct="1">
        <a:defRPr sz="2100" kern="1200">
          <a:solidFill>
            <a:schemeClr val="tx1"/>
          </a:solidFill>
          <a:latin typeface="+mn-lt"/>
          <a:ea typeface="+mn-ea"/>
          <a:cs typeface="+mn-cs"/>
        </a:defRPr>
      </a:lvl4pPr>
      <a:lvl5pPr marL="2176569" algn="l" defTabSz="1088284" rtl="0" eaLnBrk="1" latinLnBrk="0" hangingPunct="1">
        <a:defRPr sz="2100" kern="1200">
          <a:solidFill>
            <a:schemeClr val="tx1"/>
          </a:solidFill>
          <a:latin typeface="+mn-lt"/>
          <a:ea typeface="+mn-ea"/>
          <a:cs typeface="+mn-cs"/>
        </a:defRPr>
      </a:lvl5pPr>
      <a:lvl6pPr marL="2720710" algn="l" defTabSz="1088284" rtl="0" eaLnBrk="1" latinLnBrk="0" hangingPunct="1">
        <a:defRPr sz="2100" kern="1200">
          <a:solidFill>
            <a:schemeClr val="tx1"/>
          </a:solidFill>
          <a:latin typeface="+mn-lt"/>
          <a:ea typeface="+mn-ea"/>
          <a:cs typeface="+mn-cs"/>
        </a:defRPr>
      </a:lvl6pPr>
      <a:lvl7pPr marL="3264852" algn="l" defTabSz="1088284" rtl="0" eaLnBrk="1" latinLnBrk="0" hangingPunct="1">
        <a:defRPr sz="2100" kern="1200">
          <a:solidFill>
            <a:schemeClr val="tx1"/>
          </a:solidFill>
          <a:latin typeface="+mn-lt"/>
          <a:ea typeface="+mn-ea"/>
          <a:cs typeface="+mn-cs"/>
        </a:defRPr>
      </a:lvl7pPr>
      <a:lvl8pPr marL="3808994" algn="l" defTabSz="1088284" rtl="0" eaLnBrk="1" latinLnBrk="0" hangingPunct="1">
        <a:defRPr sz="2100" kern="1200">
          <a:solidFill>
            <a:schemeClr val="tx1"/>
          </a:solidFill>
          <a:latin typeface="+mn-lt"/>
          <a:ea typeface="+mn-ea"/>
          <a:cs typeface="+mn-cs"/>
        </a:defRPr>
      </a:lvl8pPr>
      <a:lvl9pPr marL="4353136" algn="l" defTabSz="108828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ndreysharapov/xaience" TargetMode="External"/><Relationship Id="rId2" Type="http://schemas.openxmlformats.org/officeDocument/2006/relationships/hyperlink" Target="https://www.linkedin.com/groups/8672810/"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www.nytimes.com/2016/06/23/us/backlash-in-wisconsin-against-using-data-to-foretell-defendants-futures.html?module=inline"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47907" y="3333569"/>
            <a:ext cx="10121660" cy="2299114"/>
          </a:xfrm>
        </p:spPr>
        <p:txBody>
          <a:bodyPr/>
          <a:lstStyle/>
          <a:p>
            <a:pPr fontAlgn="base"/>
            <a:r>
              <a:rPr lang="de-DE" sz="2800" dirty="0"/>
              <a:t>Building a </a:t>
            </a:r>
            <a:r>
              <a:rPr lang="de-DE" sz="2800" dirty="0" err="1"/>
              <a:t>bridge</a:t>
            </a:r>
            <a:r>
              <a:rPr lang="de-DE" sz="2800" dirty="0"/>
              <a:t> </a:t>
            </a:r>
            <a:r>
              <a:rPr lang="de-DE" sz="2800" dirty="0" err="1"/>
              <a:t>between</a:t>
            </a:r>
            <a:r>
              <a:rPr lang="de-DE" sz="2800" dirty="0"/>
              <a:t> </a:t>
            </a:r>
            <a:r>
              <a:rPr lang="de-DE" sz="2800" dirty="0" err="1"/>
              <a:t>business</a:t>
            </a:r>
            <a:r>
              <a:rPr lang="de-DE" sz="2800" dirty="0"/>
              <a:t> &amp;</a:t>
            </a:r>
          </a:p>
          <a:p>
            <a:pPr fontAlgn="base"/>
            <a:r>
              <a:rPr lang="de-DE" sz="2800" dirty="0" err="1"/>
              <a:t>data</a:t>
            </a:r>
            <a:r>
              <a:rPr lang="de-DE" sz="2800" dirty="0"/>
              <a:t> </a:t>
            </a:r>
            <a:r>
              <a:rPr lang="de-DE" sz="2800" dirty="0" err="1"/>
              <a:t>science</a:t>
            </a:r>
            <a:r>
              <a:rPr lang="de-DE" sz="2800" dirty="0"/>
              <a:t> </a:t>
            </a:r>
            <a:r>
              <a:rPr lang="de-DE" sz="2800" dirty="0" err="1"/>
              <a:t>using</a:t>
            </a:r>
            <a:r>
              <a:rPr lang="de-DE" sz="2800" dirty="0"/>
              <a:t> </a:t>
            </a:r>
            <a:r>
              <a:rPr lang="de-DE" sz="2800" dirty="0" err="1"/>
              <a:t>Explainable</a:t>
            </a:r>
            <a:r>
              <a:rPr lang="de-DE" sz="2800" dirty="0"/>
              <a:t> AI</a:t>
            </a:r>
          </a:p>
          <a:p>
            <a:endParaRPr lang="en-US" dirty="0"/>
          </a:p>
        </p:txBody>
      </p:sp>
    </p:spTree>
    <p:extLst>
      <p:ext uri="{BB962C8B-B14F-4D97-AF65-F5344CB8AC3E}">
        <p14:creationId xmlns:p14="http://schemas.microsoft.com/office/powerpoint/2010/main" val="27285760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A8DE54-A937-9B4A-9C4C-2807759E6947}"/>
              </a:ext>
            </a:extLst>
          </p:cNvPr>
          <p:cNvSpPr>
            <a:spLocks noGrp="1"/>
          </p:cNvSpPr>
          <p:nvPr>
            <p:ph type="title"/>
          </p:nvPr>
        </p:nvSpPr>
        <p:spPr/>
        <p:txBody>
          <a:bodyPr/>
          <a:lstStyle/>
          <a:p>
            <a:r>
              <a:rPr lang="de-DE" dirty="0"/>
              <a:t>Just </a:t>
            </a:r>
            <a:r>
              <a:rPr lang="de-DE" dirty="0" err="1"/>
              <a:t>happened</a:t>
            </a:r>
            <a:endParaRPr lang="de-DE" dirty="0"/>
          </a:p>
        </p:txBody>
      </p:sp>
      <p:sp>
        <p:nvSpPr>
          <p:cNvPr id="3" name="Untertitel 2">
            <a:extLst>
              <a:ext uri="{FF2B5EF4-FFF2-40B4-BE49-F238E27FC236}">
                <a16:creationId xmlns:a16="http://schemas.microsoft.com/office/drawing/2014/main" id="{1ADCCF89-2B74-EC4E-83B4-B71E7CF37F14}"/>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5638DFA9-2AAB-2E49-94B2-3C843419A593}"/>
              </a:ext>
            </a:extLst>
          </p:cNvPr>
          <p:cNvSpPr>
            <a:spLocks noGrp="1"/>
          </p:cNvSpPr>
          <p:nvPr>
            <p:ph type="sldNum" sz="quarter" idx="12"/>
          </p:nvPr>
        </p:nvSpPr>
        <p:spPr/>
        <p:txBody>
          <a:bodyPr/>
          <a:lstStyle/>
          <a:p>
            <a:fld id="{0C7C1E0B-BD27-42F8-BC6B-2F0636970842}" type="slidenum">
              <a:rPr lang="de-DE" smtClean="0">
                <a:solidFill>
                  <a:srgbClr val="791F82"/>
                </a:solidFill>
              </a:rPr>
              <a:pPr/>
              <a:t>10</a:t>
            </a:fld>
            <a:endParaRPr lang="de-DE" dirty="0">
              <a:solidFill>
                <a:srgbClr val="791F82"/>
              </a:solidFill>
            </a:endParaRPr>
          </a:p>
        </p:txBody>
      </p:sp>
      <p:pic>
        <p:nvPicPr>
          <p:cNvPr id="8" name="Grafik 7">
            <a:extLst>
              <a:ext uri="{FF2B5EF4-FFF2-40B4-BE49-F238E27FC236}">
                <a16:creationId xmlns:a16="http://schemas.microsoft.com/office/drawing/2014/main" id="{A76DC823-1EC8-264C-9975-89F19215E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951" y="1516734"/>
            <a:ext cx="3795849" cy="4920545"/>
          </a:xfrm>
          <a:prstGeom prst="rect">
            <a:avLst/>
          </a:prstGeom>
        </p:spPr>
      </p:pic>
    </p:spTree>
    <p:extLst>
      <p:ext uri="{BB962C8B-B14F-4D97-AF65-F5344CB8AC3E}">
        <p14:creationId xmlns:p14="http://schemas.microsoft.com/office/powerpoint/2010/main" val="32221062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 </a:t>
            </a:r>
            <a:r>
              <a:rPr lang="en-US" dirty="0" err="1"/>
              <a:t>FInance</a:t>
            </a:r>
            <a:endParaRPr lang="en-US" dirty="0"/>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11</a:t>
            </a:fld>
            <a:endParaRPr lang="de-DE" dirty="0">
              <a:solidFill>
                <a:srgbClr val="791F82"/>
              </a:solidFill>
            </a:endParaRPr>
          </a:p>
        </p:txBody>
      </p:sp>
      <p:pic>
        <p:nvPicPr>
          <p:cNvPr id="7" name="Picture 6" descr="Screenshot 2019-10-23 at 07.2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593" y="1479627"/>
            <a:ext cx="4938986" cy="4265800"/>
          </a:xfrm>
          <a:prstGeom prst="rect">
            <a:avLst/>
          </a:prstGeom>
        </p:spPr>
      </p:pic>
      <p:pic>
        <p:nvPicPr>
          <p:cNvPr id="8" name="Picture 7" descr="Screenshot 2019-10-23 at 07.26.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04" y="1532002"/>
            <a:ext cx="5789631" cy="4216278"/>
          </a:xfrm>
          <a:prstGeom prst="rect">
            <a:avLst/>
          </a:prstGeom>
        </p:spPr>
      </p:pic>
    </p:spTree>
    <p:extLst>
      <p:ext uri="{BB962C8B-B14F-4D97-AF65-F5344CB8AC3E}">
        <p14:creationId xmlns:p14="http://schemas.microsoft.com/office/powerpoint/2010/main" val="30460075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t>
            </a:r>
            <a:r>
              <a:rPr lang="en-US" dirty="0" err="1"/>
              <a:t>StAKEs</a:t>
            </a:r>
            <a:r>
              <a:rPr lang="en-US" dirty="0"/>
              <a:t> decisions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12</a:t>
            </a:fld>
            <a:endParaRPr lang="de-DE" dirty="0">
              <a:solidFill>
                <a:srgbClr val="791F82"/>
              </a:solidFill>
            </a:endParaRPr>
          </a:p>
        </p:txBody>
      </p:sp>
      <p:pic>
        <p:nvPicPr>
          <p:cNvPr id="7" name="Picture 6" descr="Screenshot 2019-11-13 at 07.1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217" y="1165369"/>
            <a:ext cx="9521745" cy="5365280"/>
          </a:xfrm>
          <a:prstGeom prst="rect">
            <a:avLst/>
          </a:prstGeom>
        </p:spPr>
      </p:pic>
    </p:spTree>
    <p:extLst>
      <p:ext uri="{BB962C8B-B14F-4D97-AF65-F5344CB8AC3E}">
        <p14:creationId xmlns:p14="http://schemas.microsoft.com/office/powerpoint/2010/main" val="27753587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247B6F-3CA5-9444-A777-E19A050F035F}"/>
              </a:ext>
            </a:extLst>
          </p:cNvPr>
          <p:cNvSpPr>
            <a:spLocks noGrp="1"/>
          </p:cNvSpPr>
          <p:nvPr>
            <p:ph type="title"/>
          </p:nvPr>
        </p:nvSpPr>
        <p:spPr/>
        <p:txBody>
          <a:bodyPr/>
          <a:lstStyle/>
          <a:p>
            <a:r>
              <a:rPr lang="de-DE" dirty="0"/>
              <a:t>AI Regulation </a:t>
            </a:r>
            <a:r>
              <a:rPr lang="de-DE" dirty="0" err="1"/>
              <a:t>for</a:t>
            </a:r>
            <a:r>
              <a:rPr lang="de-DE" dirty="0"/>
              <a:t> </a:t>
            </a:r>
            <a:r>
              <a:rPr lang="de-DE" dirty="0" err="1"/>
              <a:t>finance</a:t>
            </a:r>
            <a:r>
              <a:rPr lang="de-DE" dirty="0"/>
              <a:t> (</a:t>
            </a:r>
            <a:r>
              <a:rPr lang="de-DE" dirty="0" err="1"/>
              <a:t>Eu</a:t>
            </a:r>
            <a:r>
              <a:rPr lang="de-DE" dirty="0"/>
              <a:t> AND USA)</a:t>
            </a:r>
          </a:p>
        </p:txBody>
      </p:sp>
      <p:sp>
        <p:nvSpPr>
          <p:cNvPr id="3" name="Untertitel 2">
            <a:extLst>
              <a:ext uri="{FF2B5EF4-FFF2-40B4-BE49-F238E27FC236}">
                <a16:creationId xmlns:a16="http://schemas.microsoft.com/office/drawing/2014/main" id="{2BCD7F59-3614-ED4E-A284-3242BD44342E}"/>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795921ED-966C-A74A-B6B4-A773E86C9D82}"/>
              </a:ext>
            </a:extLst>
          </p:cNvPr>
          <p:cNvSpPr>
            <a:spLocks noGrp="1"/>
          </p:cNvSpPr>
          <p:nvPr>
            <p:ph type="sldNum" sz="quarter" idx="12"/>
          </p:nvPr>
        </p:nvSpPr>
        <p:spPr/>
        <p:txBody>
          <a:bodyPr/>
          <a:lstStyle/>
          <a:p>
            <a:fld id="{0C7C1E0B-BD27-42F8-BC6B-2F0636970842}" type="slidenum">
              <a:rPr lang="de-DE" smtClean="0">
                <a:solidFill>
                  <a:srgbClr val="791F82"/>
                </a:solidFill>
              </a:rPr>
              <a:pPr/>
              <a:t>13</a:t>
            </a:fld>
            <a:endParaRPr lang="de-DE" dirty="0">
              <a:solidFill>
                <a:srgbClr val="791F82"/>
              </a:solidFill>
            </a:endParaRPr>
          </a:p>
        </p:txBody>
      </p:sp>
      <p:pic>
        <p:nvPicPr>
          <p:cNvPr id="8" name="Grafik 7">
            <a:extLst>
              <a:ext uri="{FF2B5EF4-FFF2-40B4-BE49-F238E27FC236}">
                <a16:creationId xmlns:a16="http://schemas.microsoft.com/office/drawing/2014/main" id="{9DF61F07-AE47-4742-85C1-48CC8113E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31" y="1430032"/>
            <a:ext cx="5493506" cy="4792886"/>
          </a:xfrm>
          <a:prstGeom prst="rect">
            <a:avLst/>
          </a:prstGeom>
        </p:spPr>
      </p:pic>
      <p:pic>
        <p:nvPicPr>
          <p:cNvPr id="9" name="Grafik 8">
            <a:extLst>
              <a:ext uri="{FF2B5EF4-FFF2-40B4-BE49-F238E27FC236}">
                <a16:creationId xmlns:a16="http://schemas.microsoft.com/office/drawing/2014/main" id="{72C1227F-80E4-FF44-8EB1-B4A69BD1A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600" y="1430032"/>
            <a:ext cx="4991194" cy="5071374"/>
          </a:xfrm>
          <a:prstGeom prst="rect">
            <a:avLst/>
          </a:prstGeom>
        </p:spPr>
      </p:pic>
    </p:spTree>
    <p:extLst>
      <p:ext uri="{BB962C8B-B14F-4D97-AF65-F5344CB8AC3E}">
        <p14:creationId xmlns:p14="http://schemas.microsoft.com/office/powerpoint/2010/main" val="35800168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0FF508-F206-9E43-BDCE-28FE825F46A6}"/>
              </a:ext>
            </a:extLst>
          </p:cNvPr>
          <p:cNvSpPr>
            <a:spLocks noGrp="1"/>
          </p:cNvSpPr>
          <p:nvPr>
            <p:ph type="title"/>
          </p:nvPr>
        </p:nvSpPr>
        <p:spPr/>
        <p:txBody>
          <a:bodyPr/>
          <a:lstStyle/>
          <a:p>
            <a:r>
              <a:rPr lang="de-DE" dirty="0"/>
              <a:t>Regulation </a:t>
            </a:r>
            <a:r>
              <a:rPr lang="de-DE" dirty="0" err="1"/>
              <a:t>is</a:t>
            </a:r>
            <a:r>
              <a:rPr lang="de-DE" dirty="0"/>
              <a:t> </a:t>
            </a:r>
            <a:r>
              <a:rPr lang="de-DE" dirty="0" err="1"/>
              <a:t>coming</a:t>
            </a:r>
            <a:endParaRPr lang="de-DE" dirty="0"/>
          </a:p>
        </p:txBody>
      </p:sp>
      <p:sp>
        <p:nvSpPr>
          <p:cNvPr id="3" name="Untertitel 2">
            <a:extLst>
              <a:ext uri="{FF2B5EF4-FFF2-40B4-BE49-F238E27FC236}">
                <a16:creationId xmlns:a16="http://schemas.microsoft.com/office/drawing/2014/main" id="{A68F9253-13F1-0549-91D8-6BFB9E16741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43A87431-8B77-5641-B7C2-52F5BB9A0827}"/>
              </a:ext>
            </a:extLst>
          </p:cNvPr>
          <p:cNvSpPr>
            <a:spLocks noGrp="1"/>
          </p:cNvSpPr>
          <p:nvPr>
            <p:ph type="sldNum" sz="quarter" idx="12"/>
          </p:nvPr>
        </p:nvSpPr>
        <p:spPr/>
        <p:txBody>
          <a:bodyPr/>
          <a:lstStyle/>
          <a:p>
            <a:fld id="{0C7C1E0B-BD27-42F8-BC6B-2F0636970842}" type="slidenum">
              <a:rPr lang="de-DE" smtClean="0">
                <a:solidFill>
                  <a:srgbClr val="791F82"/>
                </a:solidFill>
              </a:rPr>
              <a:pPr/>
              <a:t>14</a:t>
            </a:fld>
            <a:endParaRPr lang="de-DE" dirty="0">
              <a:solidFill>
                <a:srgbClr val="791F82"/>
              </a:solidFill>
            </a:endParaRPr>
          </a:p>
        </p:txBody>
      </p:sp>
      <p:pic>
        <p:nvPicPr>
          <p:cNvPr id="8" name="Grafik 7">
            <a:extLst>
              <a:ext uri="{FF2B5EF4-FFF2-40B4-BE49-F238E27FC236}">
                <a16:creationId xmlns:a16="http://schemas.microsoft.com/office/drawing/2014/main" id="{E51D771A-D8E7-D446-AB67-8C6A68E48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908" y="1253929"/>
            <a:ext cx="5581650" cy="5170650"/>
          </a:xfrm>
          <a:prstGeom prst="rect">
            <a:avLst/>
          </a:prstGeom>
        </p:spPr>
      </p:pic>
    </p:spTree>
    <p:extLst>
      <p:ext uri="{BB962C8B-B14F-4D97-AF65-F5344CB8AC3E}">
        <p14:creationId xmlns:p14="http://schemas.microsoft.com/office/powerpoint/2010/main" val="37665786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a:t>
            </a:r>
          </a:p>
        </p:txBody>
      </p:sp>
      <p:sp>
        <p:nvSpPr>
          <p:cNvPr id="3" name="Subtitle 2"/>
          <p:cNvSpPr>
            <a:spLocks noGrp="1"/>
          </p:cNvSpPr>
          <p:nvPr>
            <p:ph type="subTitle" idx="1"/>
          </p:nvPr>
        </p:nvSpPr>
        <p:spPr/>
        <p:txBody>
          <a:bodyPr/>
          <a:lstStyle/>
          <a:p>
            <a:r>
              <a:rPr lang="en-US" dirty="0"/>
              <a:t>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15</a:t>
            </a:fld>
            <a:endParaRPr lang="de-DE" dirty="0">
              <a:solidFill>
                <a:srgbClr val="791F82"/>
              </a:solidFill>
            </a:endParaRPr>
          </a:p>
        </p:txBody>
      </p:sp>
      <p:pic>
        <p:nvPicPr>
          <p:cNvPr id="7" name="Picture 6" descr="220px-Weapons_of_Math_Destru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200" y="1414156"/>
            <a:ext cx="3020356" cy="4530535"/>
          </a:xfrm>
          <a:prstGeom prst="rect">
            <a:avLst/>
          </a:prstGeom>
        </p:spPr>
      </p:pic>
      <p:pic>
        <p:nvPicPr>
          <p:cNvPr id="8" name="Picture 7" descr="imag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604" y="1440343"/>
            <a:ext cx="2975365" cy="4487980"/>
          </a:xfrm>
          <a:prstGeom prst="rect">
            <a:avLst/>
          </a:prstGeom>
        </p:spPr>
      </p:pic>
    </p:spTree>
    <p:extLst>
      <p:ext uri="{BB962C8B-B14F-4D97-AF65-F5344CB8AC3E}">
        <p14:creationId xmlns:p14="http://schemas.microsoft.com/office/powerpoint/2010/main" val="9516185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1DCF56-37D5-D94F-99FE-4DCDF8BF2A76}"/>
              </a:ext>
            </a:extLst>
          </p:cNvPr>
          <p:cNvSpPr>
            <a:spLocks noGrp="1"/>
          </p:cNvSpPr>
          <p:nvPr>
            <p:ph type="title"/>
          </p:nvPr>
        </p:nvSpPr>
        <p:spPr/>
        <p:txBody>
          <a:bodyPr/>
          <a:lstStyle/>
          <a:p>
            <a:r>
              <a:rPr lang="de-DE" dirty="0" err="1"/>
              <a:t>What</a:t>
            </a:r>
            <a:r>
              <a:rPr lang="de-DE" dirty="0"/>
              <a:t> </a:t>
            </a:r>
            <a:r>
              <a:rPr lang="de-DE" dirty="0" err="1"/>
              <a:t>is</a:t>
            </a:r>
            <a:r>
              <a:rPr lang="de-DE" dirty="0"/>
              <a:t> XAI?</a:t>
            </a:r>
          </a:p>
        </p:txBody>
      </p:sp>
      <p:sp>
        <p:nvSpPr>
          <p:cNvPr id="3" name="Untertitel 2">
            <a:extLst>
              <a:ext uri="{FF2B5EF4-FFF2-40B4-BE49-F238E27FC236}">
                <a16:creationId xmlns:a16="http://schemas.microsoft.com/office/drawing/2014/main" id="{3E3C7FDE-EDFE-E449-94C1-E973BCF98788}"/>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8C01E85F-AB76-AD41-A4AF-996EB99D632B}"/>
              </a:ext>
            </a:extLst>
          </p:cNvPr>
          <p:cNvSpPr>
            <a:spLocks noGrp="1"/>
          </p:cNvSpPr>
          <p:nvPr>
            <p:ph type="sldNum" sz="quarter" idx="12"/>
          </p:nvPr>
        </p:nvSpPr>
        <p:spPr/>
        <p:txBody>
          <a:bodyPr/>
          <a:lstStyle/>
          <a:p>
            <a:fld id="{0C7C1E0B-BD27-42F8-BC6B-2F0636970842}" type="slidenum">
              <a:rPr lang="de-DE" smtClean="0">
                <a:solidFill>
                  <a:srgbClr val="791F82"/>
                </a:solidFill>
              </a:rPr>
              <a:pPr/>
              <a:t>16</a:t>
            </a:fld>
            <a:endParaRPr lang="de-DE" dirty="0">
              <a:solidFill>
                <a:srgbClr val="791F82"/>
              </a:solidFill>
            </a:endParaRPr>
          </a:p>
        </p:txBody>
      </p:sp>
      <p:sp>
        <p:nvSpPr>
          <p:cNvPr id="6" name="Textplatzhalter 5">
            <a:extLst>
              <a:ext uri="{FF2B5EF4-FFF2-40B4-BE49-F238E27FC236}">
                <a16:creationId xmlns:a16="http://schemas.microsoft.com/office/drawing/2014/main" id="{09CC7D9C-2DF9-C046-9C5F-A154CABF5154}"/>
              </a:ext>
            </a:extLst>
          </p:cNvPr>
          <p:cNvSpPr>
            <a:spLocks noGrp="1"/>
          </p:cNvSpPr>
          <p:nvPr>
            <p:ph type="body" sz="quarter" idx="13"/>
          </p:nvPr>
        </p:nvSpPr>
        <p:spPr/>
        <p:txBody>
          <a:bodyPr/>
          <a:lstStyle/>
          <a:p>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a:t>
            </a:r>
          </a:p>
          <a:p>
            <a:pPr marL="144000" lvl="1" indent="-144000">
              <a:spcAft>
                <a:spcPts val="0"/>
              </a:spcAft>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XAI </a:t>
            </a:r>
            <a:r>
              <a:rPr lang="en-US" b="1" dirty="0">
                <a:solidFill>
                  <a:schemeClr val="accent1"/>
                </a:solidFill>
                <a:latin typeface="Calibri" panose="020F0502020204030204" pitchFamily="34" charset="0"/>
                <a:cs typeface="Calibri" panose="020F0502020204030204" pitchFamily="34" charset="0"/>
              </a:rPr>
              <a:t>aims to produce "glass box" models that are explainable to a "human-in-the-loop", without greatly sacrificing AI performance.</a:t>
            </a:r>
          </a:p>
          <a:p>
            <a:pPr marL="144000" lvl="1" indent="-144000">
              <a:spcAft>
                <a:spcPts val="0"/>
              </a:spcAft>
              <a:buFont typeface="Arial" panose="020B0604020202020204" pitchFamily="34" charset="0"/>
              <a:buChar char="•"/>
            </a:pPr>
            <a:r>
              <a:rPr lang="en-US" b="1" dirty="0">
                <a:solidFill>
                  <a:schemeClr val="accent1"/>
                </a:solidFill>
                <a:latin typeface="Calibri" panose="020F0502020204030204" pitchFamily="34" charset="0"/>
                <a:cs typeface="Calibri" panose="020F0502020204030204" pitchFamily="34" charset="0"/>
              </a:rPr>
              <a:t>Human users should be able to understand the AI's cognition (both in real-time and after the fact), and should be able to determine when to trust the AI and when the AI should be distrusted</a:t>
            </a:r>
            <a:endParaRPr lang="de-DE" b="1" dirty="0">
              <a:solidFill>
                <a:schemeClr val="accent1"/>
              </a:solidFill>
              <a:latin typeface="Calibri" panose="020F0502020204030204" pitchFamily="34" charset="0"/>
              <a:cs typeface="Calibri" panose="020F0502020204030204" pitchFamily="34" charset="0"/>
            </a:endParaRPr>
          </a:p>
          <a:p>
            <a:endParaRPr lang="de-DE" dirty="0"/>
          </a:p>
        </p:txBody>
      </p:sp>
    </p:spTree>
    <p:extLst>
      <p:ext uri="{BB962C8B-B14F-4D97-AF65-F5344CB8AC3E}">
        <p14:creationId xmlns:p14="http://schemas.microsoft.com/office/powerpoint/2010/main" val="33352642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160A1-8E22-244A-84BB-57FE1A05E904}"/>
              </a:ext>
            </a:extLst>
          </p:cNvPr>
          <p:cNvSpPr>
            <a:spLocks noGrp="1"/>
          </p:cNvSpPr>
          <p:nvPr>
            <p:ph type="title"/>
          </p:nvPr>
        </p:nvSpPr>
        <p:spPr/>
        <p:txBody>
          <a:bodyPr/>
          <a:lstStyle/>
          <a:p>
            <a:r>
              <a:rPr lang="de-DE" dirty="0"/>
              <a:t>All </a:t>
            </a:r>
            <a:r>
              <a:rPr lang="de-DE" dirty="0" err="1"/>
              <a:t>attention</a:t>
            </a:r>
            <a:r>
              <a:rPr lang="de-DE" dirty="0"/>
              <a:t> was </a:t>
            </a:r>
            <a:r>
              <a:rPr lang="de-DE" dirty="0" err="1"/>
              <a:t>here</a:t>
            </a:r>
            <a:endParaRPr lang="de-DE" dirty="0"/>
          </a:p>
        </p:txBody>
      </p:sp>
      <p:sp>
        <p:nvSpPr>
          <p:cNvPr id="3" name="Untertitel 2">
            <a:extLst>
              <a:ext uri="{FF2B5EF4-FFF2-40B4-BE49-F238E27FC236}">
                <a16:creationId xmlns:a16="http://schemas.microsoft.com/office/drawing/2014/main" id="{5651C35D-09BB-DD45-B677-38E460575AA5}"/>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249E6F98-EF1A-284E-ADDD-D86977C83589}"/>
              </a:ext>
            </a:extLst>
          </p:cNvPr>
          <p:cNvSpPr>
            <a:spLocks noGrp="1"/>
          </p:cNvSpPr>
          <p:nvPr>
            <p:ph type="sldNum" sz="quarter" idx="12"/>
          </p:nvPr>
        </p:nvSpPr>
        <p:spPr/>
        <p:txBody>
          <a:bodyPr/>
          <a:lstStyle/>
          <a:p>
            <a:fld id="{0C7C1E0B-BD27-42F8-BC6B-2F0636970842}" type="slidenum">
              <a:rPr lang="de-DE" smtClean="0">
                <a:solidFill>
                  <a:srgbClr val="791F82"/>
                </a:solidFill>
              </a:rPr>
              <a:pPr/>
              <a:t>17</a:t>
            </a:fld>
            <a:endParaRPr lang="de-DE" dirty="0">
              <a:solidFill>
                <a:srgbClr val="791F82"/>
              </a:solidFill>
            </a:endParaRPr>
          </a:p>
        </p:txBody>
      </p:sp>
      <p:pic>
        <p:nvPicPr>
          <p:cNvPr id="7" name="Inhaltsplatzhalter 23">
            <a:extLst>
              <a:ext uri="{FF2B5EF4-FFF2-40B4-BE49-F238E27FC236}">
                <a16:creationId xmlns:a16="http://schemas.microsoft.com/office/drawing/2014/main" id="{64D1AEFF-E01A-2645-8D56-853199AED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946841" y="1241900"/>
            <a:ext cx="3779457" cy="3311525"/>
          </a:xfrm>
          <a:prstGeom prst="rect">
            <a:avLst/>
          </a:prstGeom>
        </p:spPr>
      </p:pic>
      <p:pic>
        <p:nvPicPr>
          <p:cNvPr id="9" name="Grafik 8">
            <a:extLst>
              <a:ext uri="{FF2B5EF4-FFF2-40B4-BE49-F238E27FC236}">
                <a16:creationId xmlns:a16="http://schemas.microsoft.com/office/drawing/2014/main" id="{895B8CBD-1A43-E247-B8F5-3F167DABF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718" y="1194564"/>
            <a:ext cx="4141802" cy="3626225"/>
          </a:xfrm>
          <a:prstGeom prst="rect">
            <a:avLst/>
          </a:prstGeom>
        </p:spPr>
      </p:pic>
      <p:sp>
        <p:nvSpPr>
          <p:cNvPr id="10" name="Textfeld 9">
            <a:extLst>
              <a:ext uri="{FF2B5EF4-FFF2-40B4-BE49-F238E27FC236}">
                <a16:creationId xmlns:a16="http://schemas.microsoft.com/office/drawing/2014/main" id="{A7491AE2-1067-4E4C-A701-0D76E88BB32D}"/>
              </a:ext>
            </a:extLst>
          </p:cNvPr>
          <p:cNvSpPr txBox="1"/>
          <p:nvPr/>
        </p:nvSpPr>
        <p:spPr bwMode="gray">
          <a:xfrm>
            <a:off x="1907360" y="5032409"/>
            <a:ext cx="8377279" cy="426563"/>
          </a:xfrm>
          <a:prstGeom prst="rect">
            <a:avLst/>
          </a:prstGeom>
          <a:noFill/>
        </p:spPr>
        <p:txBody>
          <a:bodyPr wrap="square" lIns="0" tIns="0" rIns="0" bIns="0" rtlCol="0">
            <a:noAutofit/>
          </a:bodyPr>
          <a:lstStyle/>
          <a:p>
            <a:r>
              <a:rPr lang="de-DE" sz="2400" dirty="0">
                <a:solidFill>
                  <a:schemeClr val="accent1"/>
                </a:solidFill>
              </a:rPr>
              <a:t>AI </a:t>
            </a:r>
            <a:r>
              <a:rPr lang="de-DE" sz="2400" dirty="0" err="1">
                <a:solidFill>
                  <a:schemeClr val="accent1"/>
                </a:solidFill>
              </a:rPr>
              <a:t>competitions</a:t>
            </a:r>
            <a:r>
              <a:rPr lang="de-DE" sz="2400" dirty="0">
                <a:solidFill>
                  <a:schemeClr val="accent1"/>
                </a:solidFill>
              </a:rPr>
              <a:t> </a:t>
            </a:r>
            <a:r>
              <a:rPr lang="de-DE" sz="2400" dirty="0" err="1">
                <a:solidFill>
                  <a:schemeClr val="accent1"/>
                </a:solidFill>
              </a:rPr>
              <a:t>don’t</a:t>
            </a:r>
            <a:r>
              <a:rPr lang="de-DE" sz="2400" dirty="0">
                <a:solidFill>
                  <a:schemeClr val="accent1"/>
                </a:solidFill>
              </a:rPr>
              <a:t> </a:t>
            </a:r>
            <a:r>
              <a:rPr lang="de-DE" sz="2400" dirty="0" err="1">
                <a:solidFill>
                  <a:schemeClr val="accent1"/>
                </a:solidFill>
              </a:rPr>
              <a:t>produce</a:t>
            </a:r>
            <a:r>
              <a:rPr lang="de-DE" sz="2400" dirty="0">
                <a:solidFill>
                  <a:schemeClr val="accent1"/>
                </a:solidFill>
              </a:rPr>
              <a:t> </a:t>
            </a:r>
            <a:r>
              <a:rPr lang="de-DE" sz="2400" dirty="0" err="1">
                <a:solidFill>
                  <a:schemeClr val="accent1"/>
                </a:solidFill>
              </a:rPr>
              <a:t>useful</a:t>
            </a:r>
            <a:r>
              <a:rPr lang="de-DE" sz="2400" dirty="0">
                <a:solidFill>
                  <a:schemeClr val="accent1"/>
                </a:solidFill>
              </a:rPr>
              <a:t> </a:t>
            </a:r>
            <a:r>
              <a:rPr lang="de-DE" sz="2400" dirty="0" err="1">
                <a:solidFill>
                  <a:schemeClr val="accent1"/>
                </a:solidFill>
              </a:rPr>
              <a:t>models</a:t>
            </a:r>
            <a:endParaRPr lang="de-DE" sz="2400" dirty="0">
              <a:solidFill>
                <a:schemeClr val="accent1"/>
              </a:solidFill>
            </a:endParaRPr>
          </a:p>
          <a:p>
            <a:endParaRPr lang="de-DE" sz="1800" dirty="0" err="1"/>
          </a:p>
        </p:txBody>
      </p:sp>
      <p:sp>
        <p:nvSpPr>
          <p:cNvPr id="11" name="Textfeld 10">
            <a:extLst>
              <a:ext uri="{FF2B5EF4-FFF2-40B4-BE49-F238E27FC236}">
                <a16:creationId xmlns:a16="http://schemas.microsoft.com/office/drawing/2014/main" id="{ADC69C13-6837-AA43-8EB3-29A4AA1D9262}"/>
              </a:ext>
            </a:extLst>
          </p:cNvPr>
          <p:cNvSpPr txBox="1"/>
          <p:nvPr/>
        </p:nvSpPr>
        <p:spPr bwMode="gray">
          <a:xfrm>
            <a:off x="537210" y="6424578"/>
            <a:ext cx="10481310" cy="211923"/>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lukeoakdenrayner.wordpress.com</a:t>
            </a:r>
            <a:r>
              <a:rPr lang="de-DE" sz="1200" dirty="0">
                <a:solidFill>
                  <a:schemeClr val="accent1"/>
                </a:solidFill>
              </a:rPr>
              <a:t>/2019/09/19/ai-</a:t>
            </a:r>
            <a:r>
              <a:rPr lang="de-DE" sz="1200" dirty="0" err="1">
                <a:solidFill>
                  <a:schemeClr val="accent1"/>
                </a:solidFill>
              </a:rPr>
              <a:t>competitions</a:t>
            </a:r>
            <a:r>
              <a:rPr lang="de-DE" sz="1200" dirty="0">
                <a:solidFill>
                  <a:schemeClr val="accent1"/>
                </a:solidFill>
              </a:rPr>
              <a:t>-</a:t>
            </a:r>
            <a:r>
              <a:rPr lang="de-DE" sz="1200" dirty="0" err="1">
                <a:solidFill>
                  <a:schemeClr val="accent1"/>
                </a:solidFill>
              </a:rPr>
              <a:t>dont</a:t>
            </a:r>
            <a:r>
              <a:rPr lang="de-DE" sz="1200" dirty="0">
                <a:solidFill>
                  <a:schemeClr val="accent1"/>
                </a:solidFill>
              </a:rPr>
              <a:t>-</a:t>
            </a:r>
            <a:r>
              <a:rPr lang="de-DE" sz="1200" dirty="0" err="1">
                <a:solidFill>
                  <a:schemeClr val="accent1"/>
                </a:solidFill>
              </a:rPr>
              <a:t>produce</a:t>
            </a:r>
            <a:r>
              <a:rPr lang="de-DE" sz="1200" dirty="0">
                <a:solidFill>
                  <a:schemeClr val="accent1"/>
                </a:solidFill>
              </a:rPr>
              <a:t>-</a:t>
            </a:r>
            <a:r>
              <a:rPr lang="de-DE" sz="1200" dirty="0" err="1">
                <a:solidFill>
                  <a:schemeClr val="accent1"/>
                </a:solidFill>
              </a:rPr>
              <a:t>useful</a:t>
            </a:r>
            <a:r>
              <a:rPr lang="de-DE" sz="1200" dirty="0">
                <a:solidFill>
                  <a:schemeClr val="accent1"/>
                </a:solidFill>
              </a:rPr>
              <a:t>-models/</a:t>
            </a:r>
          </a:p>
        </p:txBody>
      </p:sp>
    </p:spTree>
    <p:extLst>
      <p:ext uri="{BB962C8B-B14F-4D97-AF65-F5344CB8AC3E}">
        <p14:creationId xmlns:p14="http://schemas.microsoft.com/office/powerpoint/2010/main" val="6713801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8691D-CE39-514A-B01F-663B3878C0A6}"/>
              </a:ext>
            </a:extLst>
          </p:cNvPr>
          <p:cNvSpPr>
            <a:spLocks noGrp="1"/>
          </p:cNvSpPr>
          <p:nvPr>
            <p:ph type="title"/>
          </p:nvPr>
        </p:nvSpPr>
        <p:spPr/>
        <p:txBody>
          <a:bodyPr/>
          <a:lstStyle/>
          <a:p>
            <a:r>
              <a:rPr lang="de-DE" dirty="0" err="1"/>
              <a:t>What</a:t>
            </a:r>
            <a:r>
              <a:rPr lang="de-DE" dirty="0"/>
              <a:t> </a:t>
            </a:r>
            <a:r>
              <a:rPr lang="de-DE" dirty="0" err="1"/>
              <a:t>data</a:t>
            </a:r>
            <a:r>
              <a:rPr lang="de-DE" dirty="0"/>
              <a:t> </a:t>
            </a:r>
            <a:r>
              <a:rPr lang="de-DE" dirty="0" err="1"/>
              <a:t>scientists</a:t>
            </a:r>
            <a:r>
              <a:rPr lang="de-DE" dirty="0"/>
              <a:t> </a:t>
            </a:r>
            <a:r>
              <a:rPr lang="de-DE" dirty="0" err="1"/>
              <a:t>get</a:t>
            </a:r>
            <a:r>
              <a:rPr lang="de-DE" dirty="0"/>
              <a:t> </a:t>
            </a:r>
            <a:r>
              <a:rPr lang="de-DE" dirty="0" err="1"/>
              <a:t>wrong</a:t>
            </a:r>
            <a:r>
              <a:rPr lang="de-DE" dirty="0"/>
              <a:t> </a:t>
            </a:r>
            <a:r>
              <a:rPr lang="de-DE" dirty="0" err="1"/>
              <a:t>about</a:t>
            </a:r>
            <a:r>
              <a:rPr lang="de-DE" dirty="0"/>
              <a:t> XAI</a:t>
            </a:r>
          </a:p>
        </p:txBody>
      </p:sp>
      <p:sp>
        <p:nvSpPr>
          <p:cNvPr id="3" name="Untertitel 2">
            <a:extLst>
              <a:ext uri="{FF2B5EF4-FFF2-40B4-BE49-F238E27FC236}">
                <a16:creationId xmlns:a16="http://schemas.microsoft.com/office/drawing/2014/main" id="{E8C4703C-4399-3445-B019-E48CD98BB4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E7A589CD-A627-6242-A2E3-208A36D4AEB7}"/>
              </a:ext>
            </a:extLst>
          </p:cNvPr>
          <p:cNvSpPr>
            <a:spLocks noGrp="1"/>
          </p:cNvSpPr>
          <p:nvPr>
            <p:ph type="sldNum" sz="quarter" idx="12"/>
          </p:nvPr>
        </p:nvSpPr>
        <p:spPr/>
        <p:txBody>
          <a:bodyPr/>
          <a:lstStyle/>
          <a:p>
            <a:fld id="{0C7C1E0B-BD27-42F8-BC6B-2F0636970842}" type="slidenum">
              <a:rPr lang="de-DE" smtClean="0">
                <a:solidFill>
                  <a:srgbClr val="791F82"/>
                </a:solidFill>
              </a:rPr>
              <a:pPr/>
              <a:t>18</a:t>
            </a:fld>
            <a:endParaRPr lang="de-DE" dirty="0">
              <a:solidFill>
                <a:srgbClr val="791F82"/>
              </a:solidFill>
            </a:endParaRPr>
          </a:p>
        </p:txBody>
      </p:sp>
      <p:sp>
        <p:nvSpPr>
          <p:cNvPr id="7" name="Oval 6">
            <a:extLst>
              <a:ext uri="{FF2B5EF4-FFF2-40B4-BE49-F238E27FC236}">
                <a16:creationId xmlns:a16="http://schemas.microsoft.com/office/drawing/2014/main" id="{7812E6B3-DAD3-BF4E-BDEF-E2943E9DF739}"/>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id="{50CC7334-DC21-4F4A-B286-834AD820DD2C}"/>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id="{2FCF9709-A0FC-1240-A33C-B501D3B3435D}"/>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id="{FB151D9E-82D8-8E46-B770-D03B205B5FBC}"/>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id="{A54FF5AE-872D-E649-9DD8-D6A398D97256}"/>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Oval 11">
            <a:extLst>
              <a:ext uri="{FF2B5EF4-FFF2-40B4-BE49-F238E27FC236}">
                <a16:creationId xmlns:a16="http://schemas.microsoft.com/office/drawing/2014/main" id="{D2DABBBE-0151-144B-8E9A-58566FBAF921}"/>
              </a:ext>
            </a:extLst>
          </p:cNvPr>
          <p:cNvSpPr/>
          <p:nvPr/>
        </p:nvSpPr>
        <p:spPr bwMode="gray">
          <a:xfrm>
            <a:off x="644275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06</a:t>
            </a:r>
          </a:p>
        </p:txBody>
      </p:sp>
      <p:sp>
        <p:nvSpPr>
          <p:cNvPr id="13" name="Oval 12">
            <a:extLst>
              <a:ext uri="{FF2B5EF4-FFF2-40B4-BE49-F238E27FC236}">
                <a16:creationId xmlns:a16="http://schemas.microsoft.com/office/drawing/2014/main" id="{2723ABF5-EE0A-144B-B71D-DA795D3922CF}"/>
              </a:ext>
            </a:extLst>
          </p:cNvPr>
          <p:cNvSpPr/>
          <p:nvPr/>
        </p:nvSpPr>
        <p:spPr bwMode="gray">
          <a:xfrm>
            <a:off x="645900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07</a:t>
            </a:r>
          </a:p>
        </p:txBody>
      </p:sp>
      <p:sp>
        <p:nvSpPr>
          <p:cNvPr id="14" name="Oval 13">
            <a:extLst>
              <a:ext uri="{FF2B5EF4-FFF2-40B4-BE49-F238E27FC236}">
                <a16:creationId xmlns:a16="http://schemas.microsoft.com/office/drawing/2014/main" id="{09BEC5F2-A476-254B-9B9B-7748800C181D}"/>
              </a:ext>
            </a:extLst>
          </p:cNvPr>
          <p:cNvSpPr/>
          <p:nvPr/>
        </p:nvSpPr>
        <p:spPr bwMode="gray">
          <a:xfrm>
            <a:off x="645900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08</a:t>
            </a:r>
          </a:p>
        </p:txBody>
      </p:sp>
      <p:sp>
        <p:nvSpPr>
          <p:cNvPr id="15" name="Oval 14">
            <a:extLst>
              <a:ext uri="{FF2B5EF4-FFF2-40B4-BE49-F238E27FC236}">
                <a16:creationId xmlns:a16="http://schemas.microsoft.com/office/drawing/2014/main" id="{7F43BD00-7355-2449-9559-19FEC31F8FBE}"/>
              </a:ext>
            </a:extLst>
          </p:cNvPr>
          <p:cNvSpPr/>
          <p:nvPr/>
        </p:nvSpPr>
        <p:spPr bwMode="gray">
          <a:xfrm>
            <a:off x="645900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09</a:t>
            </a:r>
          </a:p>
        </p:txBody>
      </p:sp>
      <p:sp>
        <p:nvSpPr>
          <p:cNvPr id="16" name="Oval 15">
            <a:extLst>
              <a:ext uri="{FF2B5EF4-FFF2-40B4-BE49-F238E27FC236}">
                <a16:creationId xmlns:a16="http://schemas.microsoft.com/office/drawing/2014/main" id="{E3B7A29B-D99D-294D-9ED6-6BCD37F7C39A}"/>
              </a:ext>
            </a:extLst>
          </p:cNvPr>
          <p:cNvSpPr/>
          <p:nvPr/>
        </p:nvSpPr>
        <p:spPr bwMode="gray">
          <a:xfrm>
            <a:off x="645900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a:t>10</a:t>
            </a:r>
            <a:endParaRPr lang="de-DE" sz="1800" dirty="0"/>
          </a:p>
        </p:txBody>
      </p:sp>
      <p:sp>
        <p:nvSpPr>
          <p:cNvPr id="4" name="Textfeld 3">
            <a:extLst>
              <a:ext uri="{FF2B5EF4-FFF2-40B4-BE49-F238E27FC236}">
                <a16:creationId xmlns:a16="http://schemas.microsoft.com/office/drawing/2014/main" id="{4918F10C-BA84-6040-87CE-D3CB027536A8}"/>
              </a:ext>
            </a:extLst>
          </p:cNvPr>
          <p:cNvSpPr txBox="1"/>
          <p:nvPr/>
        </p:nvSpPr>
        <p:spPr bwMode="gray">
          <a:xfrm>
            <a:off x="1373138" y="1951541"/>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Judge AIs as alternatives rather than aides</a:t>
            </a:r>
            <a:endParaRPr lang="de-DE" b="1" dirty="0">
              <a:solidFill>
                <a:schemeClr val="accent1"/>
              </a:solidFill>
              <a:latin typeface="Calibri" panose="020F0502020204030204" pitchFamily="34" charset="0"/>
              <a:cs typeface="Calibri" panose="020F0502020204030204" pitchFamily="34" charset="0"/>
            </a:endParaRPr>
          </a:p>
        </p:txBody>
      </p:sp>
      <p:sp>
        <p:nvSpPr>
          <p:cNvPr id="17" name="Textfeld 16">
            <a:extLst>
              <a:ext uri="{FF2B5EF4-FFF2-40B4-BE49-F238E27FC236}">
                <a16:creationId xmlns:a16="http://schemas.microsoft.com/office/drawing/2014/main" id="{F0BB1063-8AB3-FD4E-9476-E10A94DE9FFC}"/>
              </a:ext>
            </a:extLst>
          </p:cNvPr>
          <p:cNvSpPr txBox="1"/>
          <p:nvPr/>
        </p:nvSpPr>
        <p:spPr bwMode="gray">
          <a:xfrm>
            <a:off x="1373138" y="5840685"/>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Believe what is said is what will be heard</a:t>
            </a:r>
            <a:endParaRPr lang="de-DE" b="1" dirty="0">
              <a:solidFill>
                <a:schemeClr val="accent1"/>
              </a:solidFill>
              <a:latin typeface="Calibri" panose="020F0502020204030204" pitchFamily="34" charset="0"/>
              <a:cs typeface="Calibri" panose="020F0502020204030204" pitchFamily="34" charset="0"/>
            </a:endParaRPr>
          </a:p>
        </p:txBody>
      </p:sp>
      <p:sp>
        <p:nvSpPr>
          <p:cNvPr id="18" name="Textfeld 17">
            <a:extLst>
              <a:ext uri="{FF2B5EF4-FFF2-40B4-BE49-F238E27FC236}">
                <a16:creationId xmlns:a16="http://schemas.microsoft.com/office/drawing/2014/main" id="{DEF6EAAB-8FC4-8140-A76B-DD2792C43396}"/>
              </a:ext>
            </a:extLst>
          </p:cNvPr>
          <p:cNvSpPr txBox="1"/>
          <p:nvPr/>
        </p:nvSpPr>
        <p:spPr bwMode="gray">
          <a:xfrm>
            <a:off x="1373138" y="3784789"/>
            <a:ext cx="46672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Optimize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model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performance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over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enterprise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utility</a:t>
            </a:r>
            <a:endParaRPr lang="de-DE" b="1" dirty="0">
              <a:solidFill>
                <a:schemeClr val="accent1"/>
              </a:solidFill>
              <a:latin typeface="Calibri" panose="020F0502020204030204" pitchFamily="34" charset="0"/>
              <a:cs typeface="Calibri" panose="020F0502020204030204" pitchFamily="34" charset="0"/>
            </a:endParaRPr>
          </a:p>
        </p:txBody>
      </p:sp>
      <p:sp>
        <p:nvSpPr>
          <p:cNvPr id="19" name="Textfeld 18">
            <a:extLst>
              <a:ext uri="{FF2B5EF4-FFF2-40B4-BE49-F238E27FC236}">
                <a16:creationId xmlns:a16="http://schemas.microsoft.com/office/drawing/2014/main" id="{0F3BA71D-717E-E343-B570-E61CBB4B18AC}"/>
              </a:ext>
            </a:extLst>
          </p:cNvPr>
          <p:cNvSpPr txBox="1"/>
          <p:nvPr/>
        </p:nvSpPr>
        <p:spPr bwMode="gray">
          <a:xfrm>
            <a:off x="1373138" y="4861516"/>
            <a:ext cx="46672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Value XAI only as a placebo</a:t>
            </a:r>
            <a:endParaRPr lang="de-DE" b="1" dirty="0">
              <a:solidFill>
                <a:schemeClr val="accent1"/>
              </a:solidFill>
              <a:latin typeface="Calibri" panose="020F0502020204030204" pitchFamily="34" charset="0"/>
              <a:cs typeface="Calibri" panose="020F0502020204030204" pitchFamily="34" charset="0"/>
            </a:endParaRPr>
          </a:p>
        </p:txBody>
      </p:sp>
      <p:sp>
        <p:nvSpPr>
          <p:cNvPr id="20" name="Textfeld 19">
            <a:extLst>
              <a:ext uri="{FF2B5EF4-FFF2-40B4-BE49-F238E27FC236}">
                <a16:creationId xmlns:a16="http://schemas.microsoft.com/office/drawing/2014/main" id="{6E22EE5A-4603-1847-B976-503FFF1D9696}"/>
              </a:ext>
            </a:extLst>
          </p:cNvPr>
          <p:cNvSpPr txBox="1"/>
          <p:nvPr/>
        </p:nvSpPr>
        <p:spPr bwMode="gray">
          <a:xfrm>
            <a:off x="1373138" y="2919213"/>
            <a:ext cx="48196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Expect stakeholders to “think more like me”</a:t>
            </a:r>
            <a:endParaRPr lang="de-DE" b="1" dirty="0">
              <a:solidFill>
                <a:schemeClr val="accent1"/>
              </a:solidFill>
              <a:latin typeface="Calibri" panose="020F0502020204030204" pitchFamily="34" charset="0"/>
              <a:cs typeface="Calibri" panose="020F0502020204030204" pitchFamily="34" charset="0"/>
            </a:endParaRPr>
          </a:p>
        </p:txBody>
      </p:sp>
      <p:sp>
        <p:nvSpPr>
          <p:cNvPr id="21" name="Textfeld 20">
            <a:extLst>
              <a:ext uri="{FF2B5EF4-FFF2-40B4-BE49-F238E27FC236}">
                <a16:creationId xmlns:a16="http://schemas.microsoft.com/office/drawing/2014/main" id="{0761BE0E-4E19-864C-B0BE-4A6D70A123BB}"/>
              </a:ext>
            </a:extLst>
          </p:cNvPr>
          <p:cNvSpPr txBox="1"/>
          <p:nvPr/>
        </p:nvSpPr>
        <p:spPr bwMode="gray">
          <a:xfrm>
            <a:off x="7309118" y="1968579"/>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Provide a single explanation for all audiences</a:t>
            </a:r>
            <a:endParaRPr lang="de-DE" b="1" dirty="0">
              <a:solidFill>
                <a:schemeClr val="accent1"/>
              </a:solidFill>
              <a:latin typeface="Calibri" panose="020F0502020204030204" pitchFamily="34" charset="0"/>
              <a:cs typeface="Calibri" panose="020F0502020204030204" pitchFamily="34" charset="0"/>
            </a:endParaRPr>
          </a:p>
        </p:txBody>
      </p:sp>
      <p:sp>
        <p:nvSpPr>
          <p:cNvPr id="22" name="Textfeld 21">
            <a:extLst>
              <a:ext uri="{FF2B5EF4-FFF2-40B4-BE49-F238E27FC236}">
                <a16:creationId xmlns:a16="http://schemas.microsoft.com/office/drawing/2014/main" id="{BBBAAE4A-3C39-3B4A-8F7F-1F9DA6438024}"/>
              </a:ext>
            </a:extLst>
          </p:cNvPr>
          <p:cNvSpPr txBox="1"/>
          <p:nvPr/>
        </p:nvSpPr>
        <p:spPr bwMode="gray">
          <a:xfrm>
            <a:off x="7309118" y="2901848"/>
            <a:ext cx="4514850"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Undervalue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friendly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features</a:t>
            </a:r>
            <a:endParaRPr lang="de-DE" b="1" dirty="0">
              <a:solidFill>
                <a:schemeClr val="accent1"/>
              </a:solidFill>
              <a:latin typeface="Calibri" panose="020F0502020204030204" pitchFamily="34" charset="0"/>
              <a:cs typeface="Calibri" panose="020F0502020204030204" pitchFamily="34" charset="0"/>
            </a:endParaRPr>
          </a:p>
        </p:txBody>
      </p:sp>
      <p:sp>
        <p:nvSpPr>
          <p:cNvPr id="23" name="Textfeld 22">
            <a:extLst>
              <a:ext uri="{FF2B5EF4-FFF2-40B4-BE49-F238E27FC236}">
                <a16:creationId xmlns:a16="http://schemas.microsoft.com/office/drawing/2014/main" id="{3D5754D0-FC2D-4A45-8EC1-EFF05885D7D1}"/>
              </a:ext>
            </a:extLst>
          </p:cNvPr>
          <p:cNvSpPr txBox="1"/>
          <p:nvPr/>
        </p:nvSpPr>
        <p:spPr bwMode="gray">
          <a:xfrm>
            <a:off x="7309118" y="3859498"/>
            <a:ext cx="4514850"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Fail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design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debugging</a:t>
            </a:r>
            <a:endParaRPr lang="de-DE" b="1" dirty="0">
              <a:solidFill>
                <a:schemeClr val="accent1"/>
              </a:solidFill>
              <a:latin typeface="Calibri" panose="020F0502020204030204" pitchFamily="34" charset="0"/>
              <a:cs typeface="Calibri" panose="020F0502020204030204" pitchFamily="34" charset="0"/>
            </a:endParaRPr>
          </a:p>
        </p:txBody>
      </p:sp>
      <p:sp>
        <p:nvSpPr>
          <p:cNvPr id="24" name="Textfeld 23">
            <a:extLst>
              <a:ext uri="{FF2B5EF4-FFF2-40B4-BE49-F238E27FC236}">
                <a16:creationId xmlns:a16="http://schemas.microsoft.com/office/drawing/2014/main" id="{53A79013-1B59-9548-8A55-D58F792B7CF5}"/>
              </a:ext>
            </a:extLst>
          </p:cNvPr>
          <p:cNvSpPr txBox="1"/>
          <p:nvPr/>
        </p:nvSpPr>
        <p:spPr bwMode="gray">
          <a:xfrm>
            <a:off x="7309118" y="4745688"/>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Assume rather than demonstrate generalizability</a:t>
            </a:r>
            <a:endParaRPr lang="de-DE" b="1" dirty="0">
              <a:solidFill>
                <a:schemeClr val="accent1"/>
              </a:solidFill>
              <a:latin typeface="Calibri" panose="020F0502020204030204" pitchFamily="34" charset="0"/>
              <a:cs typeface="Calibri" panose="020F0502020204030204" pitchFamily="34" charset="0"/>
            </a:endParaRPr>
          </a:p>
        </p:txBody>
      </p:sp>
      <p:sp>
        <p:nvSpPr>
          <p:cNvPr id="25" name="Textfeld 24">
            <a:extLst>
              <a:ext uri="{FF2B5EF4-FFF2-40B4-BE49-F238E27FC236}">
                <a16:creationId xmlns:a16="http://schemas.microsoft.com/office/drawing/2014/main" id="{257C1A73-4A60-914E-B5C8-02F431F783C3}"/>
              </a:ext>
            </a:extLst>
          </p:cNvPr>
          <p:cNvSpPr txBox="1"/>
          <p:nvPr/>
        </p:nvSpPr>
        <p:spPr bwMode="gray">
          <a:xfrm>
            <a:off x="7309118" y="5827087"/>
            <a:ext cx="4514850" cy="583894"/>
          </a:xfrm>
          <a:prstGeom prst="rect">
            <a:avLst/>
          </a:prstGeom>
          <a:noFill/>
        </p:spPr>
        <p:txBody>
          <a:bodyPr wrap="square" lIns="0" tIns="0" rIns="0" bIns="0" rtlCol="0">
            <a:noAutofit/>
          </a:bodyPr>
          <a:lstStyle/>
          <a:p>
            <a:r>
              <a:rPr lang="en-US" b="1" dirty="0">
                <a:solidFill>
                  <a:schemeClr val="accent1"/>
                </a:solidFill>
                <a:latin typeface="Calibri" panose="020F0502020204030204" pitchFamily="34" charset="0"/>
                <a:cs typeface="Calibri" panose="020F0502020204030204" pitchFamily="34" charset="0"/>
              </a:rPr>
              <a:t>Think moonshots are the model</a:t>
            </a:r>
            <a:endParaRPr lang="de-DE" b="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48256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59C020-6199-8F4B-BC94-F44AA9B0A09F}"/>
              </a:ext>
            </a:extLst>
          </p:cNvPr>
          <p:cNvSpPr>
            <a:spLocks noGrp="1"/>
          </p:cNvSpPr>
          <p:nvPr>
            <p:ph type="title"/>
          </p:nvPr>
        </p:nvSpPr>
        <p:spPr/>
        <p:txBody>
          <a:bodyPr/>
          <a:lstStyle/>
          <a:p>
            <a:r>
              <a:rPr lang="de-DE" dirty="0" err="1"/>
              <a:t>Why</a:t>
            </a:r>
            <a:r>
              <a:rPr lang="de-DE" dirty="0"/>
              <a:t> </a:t>
            </a:r>
            <a:r>
              <a:rPr lang="de-DE" dirty="0" err="1"/>
              <a:t>we</a:t>
            </a:r>
            <a:r>
              <a:rPr lang="de-DE" dirty="0"/>
              <a:t> </a:t>
            </a:r>
            <a:r>
              <a:rPr lang="de-DE" dirty="0" err="1"/>
              <a:t>need</a:t>
            </a:r>
            <a:r>
              <a:rPr lang="de-DE" dirty="0"/>
              <a:t> XAI?</a:t>
            </a:r>
          </a:p>
        </p:txBody>
      </p:sp>
      <p:sp>
        <p:nvSpPr>
          <p:cNvPr id="3" name="Untertitel 2">
            <a:extLst>
              <a:ext uri="{FF2B5EF4-FFF2-40B4-BE49-F238E27FC236}">
                <a16:creationId xmlns:a16="http://schemas.microsoft.com/office/drawing/2014/main" id="{7C07FDCC-9E51-BA48-9BCE-CACCB7DE7F45}"/>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50163D4A-C37A-024D-A6A8-A11D0460BB0F}"/>
              </a:ext>
            </a:extLst>
          </p:cNvPr>
          <p:cNvSpPr>
            <a:spLocks noGrp="1"/>
          </p:cNvSpPr>
          <p:nvPr>
            <p:ph type="sldNum" sz="quarter" idx="12"/>
          </p:nvPr>
        </p:nvSpPr>
        <p:spPr/>
        <p:txBody>
          <a:bodyPr/>
          <a:lstStyle/>
          <a:p>
            <a:fld id="{0C7C1E0B-BD27-42F8-BC6B-2F0636970842}" type="slidenum">
              <a:rPr lang="de-DE" smtClean="0">
                <a:solidFill>
                  <a:srgbClr val="791F82"/>
                </a:solidFill>
              </a:rPr>
              <a:pPr/>
              <a:t>19</a:t>
            </a:fld>
            <a:endParaRPr lang="de-DE" dirty="0">
              <a:solidFill>
                <a:srgbClr val="791F82"/>
              </a:solidFill>
            </a:endParaRPr>
          </a:p>
        </p:txBody>
      </p:sp>
      <p:sp>
        <p:nvSpPr>
          <p:cNvPr id="7" name="Oval 6">
            <a:extLst>
              <a:ext uri="{FF2B5EF4-FFF2-40B4-BE49-F238E27FC236}">
                <a16:creationId xmlns:a16="http://schemas.microsoft.com/office/drawing/2014/main" id="{A3C43E5F-F7A2-C445-81FE-3F44E11AAA02}"/>
              </a:ext>
            </a:extLst>
          </p:cNvPr>
          <p:cNvSpPr/>
          <p:nvPr/>
        </p:nvSpPr>
        <p:spPr bwMode="gray">
          <a:xfrm>
            <a:off x="506776" y="1806767"/>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8" name="Oval 7">
            <a:extLst>
              <a:ext uri="{FF2B5EF4-FFF2-40B4-BE49-F238E27FC236}">
                <a16:creationId xmlns:a16="http://schemas.microsoft.com/office/drawing/2014/main" id="{89D86616-D5CC-C348-A0F3-BF5C625DCE68}"/>
              </a:ext>
            </a:extLst>
          </p:cNvPr>
          <p:cNvSpPr/>
          <p:nvPr/>
        </p:nvSpPr>
        <p:spPr bwMode="gray">
          <a:xfrm>
            <a:off x="523026" y="273995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9" name="Oval 8">
            <a:extLst>
              <a:ext uri="{FF2B5EF4-FFF2-40B4-BE49-F238E27FC236}">
                <a16:creationId xmlns:a16="http://schemas.microsoft.com/office/drawing/2014/main" id="{DB7DCD56-0F24-DE4B-BCF6-D4FAAFB66C62}"/>
              </a:ext>
            </a:extLst>
          </p:cNvPr>
          <p:cNvSpPr/>
          <p:nvPr/>
        </p:nvSpPr>
        <p:spPr bwMode="gray">
          <a:xfrm>
            <a:off x="523026" y="3739398"/>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10" name="Oval 9">
            <a:extLst>
              <a:ext uri="{FF2B5EF4-FFF2-40B4-BE49-F238E27FC236}">
                <a16:creationId xmlns:a16="http://schemas.microsoft.com/office/drawing/2014/main" id="{32E42866-A6CC-1649-A6E1-802D0F2419BD}"/>
              </a:ext>
            </a:extLst>
          </p:cNvPr>
          <p:cNvSpPr/>
          <p:nvPr/>
        </p:nvSpPr>
        <p:spPr bwMode="gray">
          <a:xfrm>
            <a:off x="523026" y="4705713"/>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1" name="Oval 10">
            <a:extLst>
              <a:ext uri="{FF2B5EF4-FFF2-40B4-BE49-F238E27FC236}">
                <a16:creationId xmlns:a16="http://schemas.microsoft.com/office/drawing/2014/main" id="{2AEADDA9-7825-A842-B80E-E862393388F2}"/>
              </a:ext>
            </a:extLst>
          </p:cNvPr>
          <p:cNvSpPr/>
          <p:nvPr/>
        </p:nvSpPr>
        <p:spPr bwMode="gray">
          <a:xfrm>
            <a:off x="523026" y="5672029"/>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05</a:t>
            </a:r>
          </a:p>
        </p:txBody>
      </p:sp>
      <p:sp>
        <p:nvSpPr>
          <p:cNvPr id="12" name="Textfeld 11">
            <a:extLst>
              <a:ext uri="{FF2B5EF4-FFF2-40B4-BE49-F238E27FC236}">
                <a16:creationId xmlns:a16="http://schemas.microsoft.com/office/drawing/2014/main" id="{E7149CFD-FCB8-414A-8B79-28ECCE6E2EB2}"/>
              </a:ext>
            </a:extLst>
          </p:cNvPr>
          <p:cNvSpPr txBox="1"/>
          <p:nvPr/>
        </p:nvSpPr>
        <p:spPr bwMode="gray">
          <a:xfrm>
            <a:off x="1373138" y="1951541"/>
            <a:ext cx="7130782"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Safety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should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build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systems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that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make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sound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decisions</a:t>
            </a:r>
            <a:r>
              <a:rPr lang="de-DE" b="1" dirty="0">
                <a:solidFill>
                  <a:schemeClr val="accent1"/>
                </a:solidFill>
                <a:latin typeface="Calibri" panose="020F0502020204030204" pitchFamily="34" charset="0"/>
                <a:cs typeface="Calibri" panose="020F0502020204030204" pitchFamily="34" charset="0"/>
              </a:rPr>
              <a:t>.</a:t>
            </a:r>
          </a:p>
        </p:txBody>
      </p:sp>
      <p:sp>
        <p:nvSpPr>
          <p:cNvPr id="13" name="Textfeld 12">
            <a:extLst>
              <a:ext uri="{FF2B5EF4-FFF2-40B4-BE49-F238E27FC236}">
                <a16:creationId xmlns:a16="http://schemas.microsoft.com/office/drawing/2014/main" id="{E8D2F9DB-F98B-8E4B-98D2-D1C062737293}"/>
              </a:ext>
            </a:extLst>
          </p:cNvPr>
          <p:cNvSpPr txBox="1"/>
          <p:nvPr/>
        </p:nvSpPr>
        <p:spPr bwMode="gray">
          <a:xfrm>
            <a:off x="1373138" y="5840685"/>
            <a:ext cx="8285212"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Legal. Are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legally</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required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provided</a:t>
            </a:r>
            <a:r>
              <a:rPr lang="de-DE" b="1" dirty="0">
                <a:solidFill>
                  <a:schemeClr val="accent1"/>
                </a:solidFill>
                <a:latin typeface="Calibri" panose="020F0502020204030204" pitchFamily="34" charset="0"/>
                <a:cs typeface="Calibri" panose="020F0502020204030204" pitchFamily="34" charset="0"/>
              </a:rPr>
              <a:t> an </a:t>
            </a:r>
            <a:r>
              <a:rPr lang="de-DE" b="1" dirty="0" err="1">
                <a:solidFill>
                  <a:schemeClr val="accent1"/>
                </a:solidFill>
                <a:latin typeface="Calibri" panose="020F0502020204030204" pitchFamily="34" charset="0"/>
                <a:cs typeface="Calibri" panose="020F0502020204030204" pitchFamily="34" charset="0"/>
              </a:rPr>
              <a:t>explanation</a:t>
            </a:r>
            <a:r>
              <a:rPr lang="de-DE" b="1" dirty="0">
                <a:solidFill>
                  <a:schemeClr val="accent1"/>
                </a:solidFill>
                <a:latin typeface="Calibri" panose="020F0502020204030204" pitchFamily="34" charset="0"/>
                <a:cs typeface="Calibri" panose="020F0502020204030204" pitchFamily="34" charset="0"/>
              </a:rPr>
              <a:t>?</a:t>
            </a:r>
          </a:p>
        </p:txBody>
      </p:sp>
      <p:sp>
        <p:nvSpPr>
          <p:cNvPr id="14" name="Textfeld 13">
            <a:extLst>
              <a:ext uri="{FF2B5EF4-FFF2-40B4-BE49-F238E27FC236}">
                <a16:creationId xmlns:a16="http://schemas.microsoft.com/office/drawing/2014/main" id="{31EB7642-FD06-554E-9FE8-3B8B86880E55}"/>
              </a:ext>
            </a:extLst>
          </p:cNvPr>
          <p:cNvSpPr txBox="1"/>
          <p:nvPr/>
        </p:nvSpPr>
        <p:spPr bwMode="gray">
          <a:xfrm>
            <a:off x="1373138" y="3882347"/>
            <a:ext cx="8056612"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Science.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want</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understand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something</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new</a:t>
            </a:r>
            <a:r>
              <a:rPr lang="de-DE" b="1" dirty="0">
                <a:solidFill>
                  <a:schemeClr val="accent1"/>
                </a:solidFill>
                <a:latin typeface="Calibri" panose="020F0502020204030204" pitchFamily="34" charset="0"/>
                <a:cs typeface="Calibri" panose="020F0502020204030204" pitchFamily="34" charset="0"/>
              </a:rPr>
              <a:t>.</a:t>
            </a:r>
          </a:p>
        </p:txBody>
      </p:sp>
      <p:sp>
        <p:nvSpPr>
          <p:cNvPr id="15" name="Textfeld 14">
            <a:extLst>
              <a:ext uri="{FF2B5EF4-FFF2-40B4-BE49-F238E27FC236}">
                <a16:creationId xmlns:a16="http://schemas.microsoft.com/office/drawing/2014/main" id="{55B185C6-880E-064E-846F-FED5534CBFC0}"/>
              </a:ext>
            </a:extLst>
          </p:cNvPr>
          <p:cNvSpPr txBox="1"/>
          <p:nvPr/>
        </p:nvSpPr>
        <p:spPr bwMode="gray">
          <a:xfrm>
            <a:off x="1373138" y="4861516"/>
            <a:ext cx="8536672" cy="583894"/>
          </a:xfrm>
          <a:prstGeom prst="rect">
            <a:avLst/>
          </a:prstGeom>
          <a:noFill/>
        </p:spPr>
        <p:txBody>
          <a:bodyPr wrap="square" lIns="0" tIns="0" rIns="0" bIns="0" rtlCol="0">
            <a:noAutofit/>
          </a:bodyPr>
          <a:lstStyle/>
          <a:p>
            <a:r>
              <a:rPr lang="de-DE" b="1" dirty="0" err="1">
                <a:solidFill>
                  <a:schemeClr val="accent1"/>
                </a:solidFill>
                <a:latin typeface="Calibri" panose="020F0502020204030204" pitchFamily="34" charset="0"/>
                <a:cs typeface="Calibri" panose="020F0502020204030204" pitchFamily="34" charset="0"/>
              </a:rPr>
              <a:t>Mismatched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Objectives</a:t>
            </a:r>
            <a:r>
              <a:rPr lang="de-DE" b="1" dirty="0">
                <a:solidFill>
                  <a:schemeClr val="accent1"/>
                </a:solidFill>
                <a:latin typeface="Calibri" panose="020F0502020204030204" pitchFamily="34" charset="0"/>
                <a:cs typeface="Calibri" panose="020F0502020204030204" pitchFamily="34" charset="0"/>
              </a:rPr>
              <a:t>. The </a:t>
            </a:r>
            <a:r>
              <a:rPr lang="de-DE" b="1" dirty="0" err="1">
                <a:solidFill>
                  <a:schemeClr val="accent1"/>
                </a:solidFill>
                <a:latin typeface="Calibri" panose="020F0502020204030204" pitchFamily="34" charset="0"/>
                <a:cs typeface="Calibri" panose="020F0502020204030204" pitchFamily="34" charset="0"/>
              </a:rPr>
              <a:t>system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may</a:t>
            </a:r>
            <a:r>
              <a:rPr lang="de-DE" b="1" dirty="0">
                <a:solidFill>
                  <a:schemeClr val="accent1"/>
                </a:solidFill>
                <a:latin typeface="Calibri" panose="020F0502020204030204" pitchFamily="34" charset="0"/>
                <a:cs typeface="Calibri" panose="020F0502020204030204" pitchFamily="34" charset="0"/>
              </a:rPr>
              <a:t> not </a:t>
            </a:r>
            <a:r>
              <a:rPr lang="de-DE" b="1" dirty="0" err="1">
                <a:solidFill>
                  <a:schemeClr val="accent1"/>
                </a:solidFill>
                <a:latin typeface="Calibri" panose="020F0502020204030204" pitchFamily="34" charset="0"/>
                <a:cs typeface="Calibri" panose="020F0502020204030204" pitchFamily="34" charset="0"/>
              </a:rPr>
              <a:t>be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optimized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for</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the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true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objective</a:t>
            </a:r>
            <a:r>
              <a:rPr lang="de-DE" b="1" dirty="0">
                <a:solidFill>
                  <a:schemeClr val="accent1"/>
                </a:solidFill>
                <a:latin typeface="Calibri" panose="020F0502020204030204" pitchFamily="34" charset="0"/>
                <a:cs typeface="Calibri" panose="020F0502020204030204" pitchFamily="34" charset="0"/>
              </a:rPr>
              <a:t>.</a:t>
            </a:r>
          </a:p>
        </p:txBody>
      </p:sp>
      <p:sp>
        <p:nvSpPr>
          <p:cNvPr id="16" name="Textfeld 15">
            <a:extLst>
              <a:ext uri="{FF2B5EF4-FFF2-40B4-BE49-F238E27FC236}">
                <a16:creationId xmlns:a16="http://schemas.microsoft.com/office/drawing/2014/main" id="{5FCF7C13-782E-6840-BEB4-1633DB56D526}"/>
              </a:ext>
            </a:extLst>
          </p:cNvPr>
          <p:cNvSpPr txBox="1"/>
          <p:nvPr/>
        </p:nvSpPr>
        <p:spPr bwMode="gray">
          <a:xfrm>
            <a:off x="1373138" y="2919213"/>
            <a:ext cx="8879572" cy="583894"/>
          </a:xfrm>
          <a:prstGeom prst="rect">
            <a:avLst/>
          </a:prstGeom>
          <a:noFill/>
        </p:spPr>
        <p:txBody>
          <a:bodyPr wrap="square" lIns="0" tIns="0" rIns="0" bIns="0" rtlCol="0">
            <a:noAutofit/>
          </a:bodyPr>
          <a:lstStyle/>
          <a:p>
            <a:r>
              <a:rPr lang="de-DE" b="1" dirty="0">
                <a:solidFill>
                  <a:schemeClr val="accent1"/>
                </a:solidFill>
                <a:latin typeface="Calibri" panose="020F0502020204030204" pitchFamily="34" charset="0"/>
                <a:cs typeface="Calibri" panose="020F0502020204030204" pitchFamily="34" charset="0"/>
              </a:rPr>
              <a:t>Debugging. </a:t>
            </a:r>
            <a:r>
              <a:rPr lang="de-DE" b="1" dirty="0" err="1">
                <a:solidFill>
                  <a:schemeClr val="accent1"/>
                </a:solidFill>
                <a:latin typeface="Calibri" panose="020F0502020204030204" pitchFamily="34" charset="0"/>
                <a:cs typeface="Calibri" panose="020F0502020204030204" pitchFamily="34" charset="0"/>
              </a:rPr>
              <a:t>We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should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understand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why</a:t>
            </a:r>
            <a:r>
              <a:rPr lang="de-DE" b="1" dirty="0">
                <a:solidFill>
                  <a:schemeClr val="accent1"/>
                </a:solidFill>
                <a:latin typeface="Calibri" panose="020F0502020204030204" pitchFamily="34" charset="0"/>
                <a:cs typeface="Calibri" panose="020F0502020204030204" pitchFamily="34" charset="0"/>
              </a:rPr>
              <a:t> a </a:t>
            </a:r>
            <a:r>
              <a:rPr lang="de-DE" b="1" dirty="0" err="1">
                <a:solidFill>
                  <a:schemeClr val="accent1"/>
                </a:solidFill>
                <a:latin typeface="Calibri" panose="020F0502020204030204" pitchFamily="34" charset="0"/>
                <a:cs typeface="Calibri" panose="020F0502020204030204" pitchFamily="34" charset="0"/>
              </a:rPr>
              <a:t>system</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does</a:t>
            </a:r>
            <a:r>
              <a:rPr lang="de-DE" b="1" dirty="0">
                <a:solidFill>
                  <a:schemeClr val="accent1"/>
                </a:solidFill>
                <a:latin typeface="Calibri" panose="020F0502020204030204" pitchFamily="34" charset="0"/>
                <a:cs typeface="Calibri" panose="020F0502020204030204" pitchFamily="34" charset="0"/>
              </a:rPr>
              <a:t> not </a:t>
            </a:r>
            <a:r>
              <a:rPr lang="de-DE" b="1" dirty="0" err="1">
                <a:solidFill>
                  <a:schemeClr val="accent1"/>
                </a:solidFill>
                <a:latin typeface="Calibri" panose="020F0502020204030204" pitchFamily="34" charset="0"/>
                <a:cs typeface="Calibri" panose="020F0502020204030204" pitchFamily="34" charset="0"/>
              </a:rPr>
              <a:t>work</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how</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to</a:t>
            </a:r>
            <a:r>
              <a:rPr lang="de-DE" b="1" dirty="0">
                <a:solidFill>
                  <a:schemeClr val="accent1"/>
                </a:solidFill>
                <a:latin typeface="Calibri" panose="020F0502020204030204" pitchFamily="34" charset="0"/>
                <a:cs typeface="Calibri" panose="020F0502020204030204" pitchFamily="34" charset="0"/>
              </a:rPr>
              <a:t> fix it.</a:t>
            </a:r>
          </a:p>
        </p:txBody>
      </p:sp>
    </p:spTree>
    <p:extLst>
      <p:ext uri="{BB962C8B-B14F-4D97-AF65-F5344CB8AC3E}">
        <p14:creationId xmlns:p14="http://schemas.microsoft.com/office/powerpoint/2010/main" val="23267584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Schwarz group</a:t>
            </a:r>
          </a:p>
        </p:txBody>
      </p:sp>
      <p:sp>
        <p:nvSpPr>
          <p:cNvPr id="3" name="Subtitle 2"/>
          <p:cNvSpPr>
            <a:spLocks noGrp="1"/>
          </p:cNvSpPr>
          <p:nvPr>
            <p:ph type="subTitle" idx="1"/>
          </p:nvPr>
        </p:nvSpPr>
        <p:spPr/>
        <p:txBody>
          <a:bodyPr/>
          <a:lstStyle/>
          <a:p>
            <a:r>
              <a:rPr lang="en-US" dirty="0"/>
              <a:t>Company introduction</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a:t>
            </a:fld>
            <a:endParaRPr lang="de-DE" dirty="0">
              <a:solidFill>
                <a:srgbClr val="791F82"/>
              </a:solidFill>
            </a:endParaRPr>
          </a:p>
        </p:txBody>
      </p:sp>
      <p:pic>
        <p:nvPicPr>
          <p:cNvPr id="8" name="Picture 7" descr="Logo_SchwarzGrup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043" y="1347591"/>
            <a:ext cx="5502617" cy="4457120"/>
          </a:xfrm>
          <a:prstGeom prst="rect">
            <a:avLst/>
          </a:prstGeom>
        </p:spPr>
      </p:pic>
      <p:pic>
        <p:nvPicPr>
          <p:cNvPr id="10" name="Picture 9" descr="qW_WHXE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58" y="1963690"/>
            <a:ext cx="5090916" cy="3391823"/>
          </a:xfrm>
          <a:prstGeom prst="rect">
            <a:avLst/>
          </a:prstGeom>
        </p:spPr>
      </p:pic>
    </p:spTree>
    <p:extLst>
      <p:ext uri="{BB962C8B-B14F-4D97-AF65-F5344CB8AC3E}">
        <p14:creationId xmlns:p14="http://schemas.microsoft.com/office/powerpoint/2010/main" val="710494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20</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10"/>
            <a:ext cx="2251710" cy="20459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4309751"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4320218"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7665722" y="2731771"/>
            <a:ext cx="2666998"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7760970" y="3966210"/>
            <a:ext cx="4139066" cy="226314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732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211764-A34B-6444-A972-0DE8980095B4}"/>
              </a:ext>
            </a:extLst>
          </p:cNvPr>
          <p:cNvSpPr>
            <a:spLocks noGrp="1"/>
          </p:cNvSpPr>
          <p:nvPr>
            <p:ph type="title"/>
          </p:nvPr>
        </p:nvSpPr>
        <p:spPr/>
        <p:txBody>
          <a:bodyPr/>
          <a:lstStyle/>
          <a:p>
            <a:r>
              <a:rPr lang="de-DE" dirty="0"/>
              <a:t>Emerging </a:t>
            </a:r>
            <a:r>
              <a:rPr lang="de-DE" dirty="0" err="1"/>
              <a:t>and</a:t>
            </a:r>
            <a:r>
              <a:rPr lang="de-DE" dirty="0"/>
              <a:t> </a:t>
            </a:r>
            <a:r>
              <a:rPr lang="de-DE" dirty="0" err="1"/>
              <a:t>existing</a:t>
            </a:r>
            <a:r>
              <a:rPr lang="de-DE" dirty="0"/>
              <a:t> </a:t>
            </a:r>
            <a:r>
              <a:rPr lang="de-DE" dirty="0" err="1"/>
              <a:t>approaches</a:t>
            </a:r>
            <a:r>
              <a:rPr lang="de-DE" dirty="0"/>
              <a:t> </a:t>
            </a:r>
            <a:r>
              <a:rPr lang="de-DE" dirty="0" err="1"/>
              <a:t>for</a:t>
            </a:r>
            <a:r>
              <a:rPr lang="de-DE" dirty="0"/>
              <a:t> </a:t>
            </a:r>
            <a:r>
              <a:rPr lang="de-DE" dirty="0" err="1"/>
              <a:t>tabular</a:t>
            </a:r>
            <a:r>
              <a:rPr lang="de-DE" dirty="0"/>
              <a:t> </a:t>
            </a:r>
            <a:r>
              <a:rPr lang="de-DE" dirty="0" err="1"/>
              <a:t>data</a:t>
            </a:r>
            <a:endParaRPr lang="de-DE" dirty="0"/>
          </a:p>
        </p:txBody>
      </p:sp>
      <p:sp>
        <p:nvSpPr>
          <p:cNvPr id="3" name="Untertitel 2">
            <a:extLst>
              <a:ext uri="{FF2B5EF4-FFF2-40B4-BE49-F238E27FC236}">
                <a16:creationId xmlns:a16="http://schemas.microsoft.com/office/drawing/2014/main" id="{BB2CE949-45CF-8440-B9CA-66BBD82BA0BE}"/>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A8256D57-7738-C841-B539-A5110BC9B8B8}"/>
              </a:ext>
            </a:extLst>
          </p:cNvPr>
          <p:cNvSpPr>
            <a:spLocks noGrp="1"/>
          </p:cNvSpPr>
          <p:nvPr>
            <p:ph type="sldNum" sz="quarter" idx="12"/>
          </p:nvPr>
        </p:nvSpPr>
        <p:spPr/>
        <p:txBody>
          <a:bodyPr/>
          <a:lstStyle/>
          <a:p>
            <a:fld id="{0C7C1E0B-BD27-42F8-BC6B-2F0636970842}" type="slidenum">
              <a:rPr lang="de-DE" smtClean="0">
                <a:solidFill>
                  <a:srgbClr val="791F82"/>
                </a:solidFill>
              </a:rPr>
              <a:pPr/>
              <a:t>21</a:t>
            </a:fld>
            <a:endParaRPr lang="de-DE" dirty="0">
              <a:solidFill>
                <a:srgbClr val="791F82"/>
              </a:solidFill>
            </a:endParaRPr>
          </a:p>
        </p:txBody>
      </p:sp>
      <p:sp>
        <p:nvSpPr>
          <p:cNvPr id="8" name="Abgerundetes Rechteck 7">
            <a:extLst>
              <a:ext uri="{FF2B5EF4-FFF2-40B4-BE49-F238E27FC236}">
                <a16:creationId xmlns:a16="http://schemas.microsoft.com/office/drawing/2014/main" id="{EECAB54A-31EE-8C46-A1C6-F0A3217DE62D}"/>
              </a:ext>
            </a:extLst>
          </p:cNvPr>
          <p:cNvSpPr/>
          <p:nvPr/>
        </p:nvSpPr>
        <p:spPr bwMode="gray">
          <a:xfrm>
            <a:off x="4309751" y="1531620"/>
            <a:ext cx="1771650" cy="8115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9" name="Abgerundetes Rechteck 8">
            <a:extLst>
              <a:ext uri="{FF2B5EF4-FFF2-40B4-BE49-F238E27FC236}">
                <a16:creationId xmlns:a16="http://schemas.microsoft.com/office/drawing/2014/main" id="{E92668DA-E4A9-504D-904B-EC400C3D5497}"/>
              </a:ext>
            </a:extLst>
          </p:cNvPr>
          <p:cNvSpPr/>
          <p:nvPr/>
        </p:nvSpPr>
        <p:spPr bwMode="gray">
          <a:xfrm>
            <a:off x="1051560" y="2720340"/>
            <a:ext cx="204597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Glass-box </a:t>
            </a:r>
            <a:r>
              <a:rPr lang="de-DE" sz="1800" dirty="0" err="1"/>
              <a:t>models</a:t>
            </a:r>
            <a:endParaRPr lang="de-DE" sz="1800" dirty="0"/>
          </a:p>
        </p:txBody>
      </p:sp>
      <p:sp>
        <p:nvSpPr>
          <p:cNvPr id="10" name="Textfeld 9">
            <a:extLst>
              <a:ext uri="{FF2B5EF4-FFF2-40B4-BE49-F238E27FC236}">
                <a16:creationId xmlns:a16="http://schemas.microsoft.com/office/drawing/2014/main" id="{54FEF41B-810E-B244-B2F8-C9FB6C862CDD}"/>
              </a:ext>
            </a:extLst>
          </p:cNvPr>
          <p:cNvSpPr txBox="1"/>
          <p:nvPr/>
        </p:nvSpPr>
        <p:spPr bwMode="gray">
          <a:xfrm>
            <a:off x="1051560" y="3966210"/>
            <a:ext cx="2251710" cy="20459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Linear </a:t>
            </a:r>
            <a:r>
              <a:rPr lang="de-DE" b="1" dirty="0" err="1">
                <a:solidFill>
                  <a:schemeClr val="accent1"/>
                </a:solidFill>
                <a:latin typeface="Calibri" panose="020F0502020204030204" pitchFamily="34" charset="0"/>
                <a:cs typeface="Calibri" panose="020F0502020204030204" pitchFamily="34" charset="0"/>
              </a:rPr>
              <a:t>regression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Logistic</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regre</a:t>
            </a:r>
            <a:r>
              <a:rPr lang="de-DE" b="1" dirty="0" err="1">
                <a:solidFill>
                  <a:schemeClr val="accent1"/>
                </a:solidFill>
                <a:latin typeface="Calibri" panose="020F0502020204030204" pitchFamily="34" charset="0"/>
                <a:cs typeface="Calibri" panose="020F0502020204030204" pitchFamily="34" charset="0"/>
              </a:rPr>
              <a:t>ssion</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Decision</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trees</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list</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sets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G</a:t>
            </a:r>
            <a:r>
              <a:rPr lang="de-DE" b="1" dirty="0">
                <a:solidFill>
                  <a:schemeClr val="accent1"/>
                </a:solidFill>
                <a:latin typeface="Calibri" panose="020F0502020204030204" pitchFamily="34" charset="0"/>
                <a:cs typeface="Calibri" panose="020F0502020204030204" pitchFamily="34" charset="0"/>
              </a:rPr>
              <a:t>AM</a:t>
            </a:r>
          </a:p>
          <a:p>
            <a:pPr marL="285750" indent="-285750">
              <a:buFont typeface="Arial" panose="020B0604020202020204" pitchFamily="34" charset="0"/>
              <a:buChar char="•"/>
            </a:pPr>
            <a:r>
              <a:rPr lang="de-DE" sz="1800" b="1" dirty="0">
                <a:solidFill>
                  <a:schemeClr val="accent1"/>
                </a:solidFill>
                <a:latin typeface="Calibri" panose="020F0502020204030204" pitchFamily="34" charset="0"/>
                <a:cs typeface="Calibri" panose="020F0502020204030204" pitchFamily="34" charset="0"/>
              </a:rPr>
              <a:t>Etc.</a:t>
            </a:r>
          </a:p>
        </p:txBody>
      </p:sp>
      <p:sp>
        <p:nvSpPr>
          <p:cNvPr id="11" name="Abgerundetes Rechteck 10">
            <a:extLst>
              <a:ext uri="{FF2B5EF4-FFF2-40B4-BE49-F238E27FC236}">
                <a16:creationId xmlns:a16="http://schemas.microsoft.com/office/drawing/2014/main" id="{C1994082-C929-674C-B5CC-6759A93E39BB}"/>
              </a:ext>
            </a:extLst>
          </p:cNvPr>
          <p:cNvSpPr/>
          <p:nvPr/>
        </p:nvSpPr>
        <p:spPr bwMode="gray">
          <a:xfrm>
            <a:off x="4309751" y="2766060"/>
            <a:ext cx="2114543"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explanation</a:t>
            </a:r>
            <a:r>
              <a:rPr lang="de-DE" sz="1800" dirty="0"/>
              <a:t> (global)</a:t>
            </a:r>
          </a:p>
        </p:txBody>
      </p:sp>
      <p:sp>
        <p:nvSpPr>
          <p:cNvPr id="12" name="Textfeld 11">
            <a:extLst>
              <a:ext uri="{FF2B5EF4-FFF2-40B4-BE49-F238E27FC236}">
                <a16:creationId xmlns:a16="http://schemas.microsoft.com/office/drawing/2014/main" id="{B82F8774-8495-FE42-B5D4-3DC7EE46B1C8}"/>
              </a:ext>
            </a:extLst>
          </p:cNvPr>
          <p:cNvSpPr txBox="1"/>
          <p:nvPr/>
        </p:nvSpPr>
        <p:spPr bwMode="gray">
          <a:xfrm>
            <a:off x="4320218" y="3966210"/>
            <a:ext cx="2526352" cy="216027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Visualisation</a:t>
            </a:r>
            <a:endParaRPr lang="de-DE" sz="18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Agnostic</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importance</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a:solidFill>
                  <a:schemeClr val="accent1"/>
                </a:solidFill>
                <a:latin typeface="Calibri" panose="020F0502020204030204" pitchFamily="34" charset="0"/>
                <a:cs typeface="Calibri" panose="020F0502020204030204" pitchFamily="34" charset="0"/>
              </a:rPr>
              <a:t>Model </a:t>
            </a:r>
            <a:r>
              <a:rPr lang="de-DE" b="1" dirty="0" err="1">
                <a:solidFill>
                  <a:schemeClr val="accent1"/>
                </a:solidFill>
                <a:latin typeface="Calibri" panose="020F0502020204030204" pitchFamily="34" charset="0"/>
                <a:cs typeface="Calibri" panose="020F0502020204030204" pitchFamily="34" charset="0"/>
              </a:rPr>
              <a:t>surrogates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err="1"/>
          </a:p>
        </p:txBody>
      </p:sp>
      <p:sp>
        <p:nvSpPr>
          <p:cNvPr id="13" name="Abgerundetes Rechteck 12">
            <a:extLst>
              <a:ext uri="{FF2B5EF4-FFF2-40B4-BE49-F238E27FC236}">
                <a16:creationId xmlns:a16="http://schemas.microsoft.com/office/drawing/2014/main" id="{BD2FF1AA-8C1C-4B4C-9FA0-8ABEEB765C80}"/>
              </a:ext>
            </a:extLst>
          </p:cNvPr>
          <p:cNvSpPr/>
          <p:nvPr/>
        </p:nvSpPr>
        <p:spPr bwMode="gray">
          <a:xfrm>
            <a:off x="7665722" y="2731771"/>
            <a:ext cx="2666998"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Post-hoc </a:t>
            </a:r>
            <a:r>
              <a:rPr lang="de-DE" sz="1800" dirty="0" err="1"/>
              <a:t>model</a:t>
            </a:r>
            <a:r>
              <a:rPr lang="de-DE" sz="1800" dirty="0"/>
              <a:t> </a:t>
            </a:r>
            <a:r>
              <a:rPr lang="de-DE" sz="1800" dirty="0" err="1"/>
              <a:t>explanations</a:t>
            </a:r>
            <a:r>
              <a:rPr lang="de-DE" sz="1800" dirty="0"/>
              <a:t> (</a:t>
            </a:r>
            <a:r>
              <a:rPr lang="de-DE" sz="1800" dirty="0" err="1"/>
              <a:t>local</a:t>
            </a:r>
            <a:r>
              <a:rPr lang="de-DE" sz="1800" dirty="0"/>
              <a:t>)</a:t>
            </a:r>
          </a:p>
        </p:txBody>
      </p:sp>
      <p:sp>
        <p:nvSpPr>
          <p:cNvPr id="14" name="Textfeld 13">
            <a:extLst>
              <a:ext uri="{FF2B5EF4-FFF2-40B4-BE49-F238E27FC236}">
                <a16:creationId xmlns:a16="http://schemas.microsoft.com/office/drawing/2014/main" id="{532571D1-5CCF-C84A-BEBD-EE56CC604AD9}"/>
              </a:ext>
            </a:extLst>
          </p:cNvPr>
          <p:cNvSpPr txBox="1"/>
          <p:nvPr/>
        </p:nvSpPr>
        <p:spPr bwMode="gray">
          <a:xfrm>
            <a:off x="7760970" y="3966210"/>
            <a:ext cx="4139066" cy="226314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Local</a:t>
            </a:r>
            <a:r>
              <a:rPr lang="de-DE" sz="1800" b="1" dirty="0">
                <a:solidFill>
                  <a:schemeClr val="accent1"/>
                </a:solidFill>
                <a:latin typeface="Calibri" panose="020F0502020204030204" pitchFamily="34" charset="0"/>
                <a:cs typeface="Calibri" panose="020F0502020204030204" pitchFamily="34" charset="0"/>
              </a:rPr>
              <a:t> </a:t>
            </a:r>
            <a:r>
              <a:rPr lang="de-DE" sz="1800" b="1" dirty="0" err="1">
                <a:solidFill>
                  <a:schemeClr val="accent1"/>
                </a:solidFill>
                <a:latin typeface="Calibri" panose="020F0502020204030204" pitchFamily="34" charset="0"/>
                <a:cs typeface="Calibri" panose="020F0502020204030204" pitchFamily="34" charset="0"/>
              </a:rPr>
              <a:t>surrogate</a:t>
            </a:r>
            <a:r>
              <a:rPr lang="de-DE" sz="1800" b="1" dirty="0">
                <a:solidFill>
                  <a:schemeClr val="accent1"/>
                </a:solidFill>
                <a:latin typeface="Calibri" panose="020F0502020204030204" pitchFamily="34" charset="0"/>
                <a:cs typeface="Calibri" panose="020F0502020204030204" pitchFamily="34" charset="0"/>
              </a:rPr>
              <a:t> (LIME)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Local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feature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attribution</a:t>
            </a:r>
            <a:r>
              <a:rPr lang="de-DE" b="1" dirty="0">
                <a:solidFill>
                  <a:schemeClr val="accent1"/>
                </a:solidFill>
                <a:latin typeface="Calibri" panose="020F0502020204030204" pitchFamily="34" charset="0"/>
                <a:cs typeface="Calibri" panose="020F0502020204030204" pitchFamily="34" charset="0"/>
              </a:rPr>
              <a:t> (SHAP)</a:t>
            </a:r>
          </a:p>
          <a:p>
            <a:pPr marL="285750" indent="-285750">
              <a:buFont typeface="Arial" panose="020B0604020202020204" pitchFamily="34" charset="0"/>
              <a:buChar char="•"/>
            </a:pPr>
            <a:r>
              <a:rPr lang="de-DE" sz="1800" b="1" dirty="0" err="1">
                <a:solidFill>
                  <a:schemeClr val="accent1"/>
                </a:solidFill>
                <a:latin typeface="Calibri" panose="020F0502020204030204" pitchFamily="34" charset="0"/>
                <a:cs typeface="Calibri" panose="020F0502020204030204" pitchFamily="34" charset="0"/>
              </a:rPr>
              <a:t>Lo</a:t>
            </a:r>
            <a:r>
              <a:rPr lang="de-DE" b="1" dirty="0" err="1">
                <a:solidFill>
                  <a:schemeClr val="accent1"/>
                </a:solidFill>
                <a:latin typeface="Calibri" panose="020F0502020204030204" pitchFamily="34" charset="0"/>
                <a:cs typeface="Calibri" panose="020F0502020204030204" pitchFamily="34" charset="0"/>
              </a:rPr>
              <a:t>cal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rule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extraction</a:t>
            </a:r>
            <a:r>
              <a:rPr lang="de-DE" b="1" dirty="0">
                <a:solidFill>
                  <a:schemeClr val="accent1"/>
                </a:solidFill>
                <a:latin typeface="Calibri" panose="020F0502020204030204" pitchFamily="34" charset="0"/>
                <a:cs typeface="Calibri" panose="020F0502020204030204" pitchFamily="34" charset="0"/>
              </a:rPr>
              <a:t> (Anchor, LORE)</a:t>
            </a: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Contrastive</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b="1" dirty="0" err="1">
                <a:solidFill>
                  <a:schemeClr val="accent1"/>
                </a:solidFill>
                <a:latin typeface="Calibri" panose="020F0502020204030204" pitchFamily="34" charset="0"/>
                <a:cs typeface="Calibri" panose="020F0502020204030204" pitchFamily="34" charset="0"/>
              </a:rPr>
              <a:t>Counterfactual</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explanations</a:t>
            </a:r>
            <a:endParaRPr lang="de-DE"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de-DE" sz="1800" dirty="0"/>
          </a:p>
        </p:txBody>
      </p:sp>
      <p:cxnSp>
        <p:nvCxnSpPr>
          <p:cNvPr id="16" name="Gerade Verbindung mit Pfeil 15">
            <a:extLst>
              <a:ext uri="{FF2B5EF4-FFF2-40B4-BE49-F238E27FC236}">
                <a16:creationId xmlns:a16="http://schemas.microsoft.com/office/drawing/2014/main" id="{65A34964-5F3C-F24A-941A-670719D5A9FF}"/>
              </a:ext>
            </a:extLst>
          </p:cNvPr>
          <p:cNvCxnSpPr/>
          <p:nvPr/>
        </p:nvCxnSpPr>
        <p:spPr bwMode="gray">
          <a:xfrm flipH="1">
            <a:off x="2846070" y="2057400"/>
            <a:ext cx="1154430" cy="50292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7C6EF09D-49CC-7348-AB51-A397FF0CFB38}"/>
              </a:ext>
            </a:extLst>
          </p:cNvPr>
          <p:cNvCxnSpPr>
            <a:cxnSpLocks/>
          </p:cNvCxnSpPr>
          <p:nvPr/>
        </p:nvCxnSpPr>
        <p:spPr bwMode="gray">
          <a:xfrm>
            <a:off x="4972050" y="2434590"/>
            <a:ext cx="0" cy="20574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E515950F-FBF8-1648-9165-0134E04E4979}"/>
              </a:ext>
            </a:extLst>
          </p:cNvPr>
          <p:cNvCxnSpPr/>
          <p:nvPr/>
        </p:nvCxnSpPr>
        <p:spPr bwMode="gray">
          <a:xfrm>
            <a:off x="6297929" y="1954530"/>
            <a:ext cx="2114551" cy="6057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0099832-DFCD-C940-AA12-AFD973AA12BA}"/>
              </a:ext>
            </a:extLst>
          </p:cNvPr>
          <p:cNvSpPr/>
          <p:nvPr/>
        </p:nvSpPr>
        <p:spPr bwMode="gray">
          <a:xfrm>
            <a:off x="7280910" y="1531620"/>
            <a:ext cx="4478616" cy="469773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6" name="Oval 5">
            <a:extLst>
              <a:ext uri="{FF2B5EF4-FFF2-40B4-BE49-F238E27FC236}">
                <a16:creationId xmlns:a16="http://schemas.microsoft.com/office/drawing/2014/main" id="{255EEE1B-0BDB-8648-8EA2-504784D27090}"/>
              </a:ext>
            </a:extLst>
          </p:cNvPr>
          <p:cNvSpPr/>
          <p:nvPr/>
        </p:nvSpPr>
        <p:spPr bwMode="gray">
          <a:xfrm>
            <a:off x="7178040" y="1725930"/>
            <a:ext cx="4721996" cy="450342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4616347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C54E2-B42A-D94A-B621-0FFE34FE00D5}"/>
              </a:ext>
            </a:extLst>
          </p:cNvPr>
          <p:cNvSpPr>
            <a:spLocks noGrp="1"/>
          </p:cNvSpPr>
          <p:nvPr>
            <p:ph type="title"/>
          </p:nvPr>
        </p:nvSpPr>
        <p:spPr>
          <a:xfrm>
            <a:off x="403277" y="262409"/>
            <a:ext cx="11379092" cy="502934"/>
          </a:xfrm>
        </p:spPr>
        <p:txBody>
          <a:bodyPr/>
          <a:lstStyle/>
          <a:p>
            <a:r>
              <a:rPr lang="de-DE" dirty="0"/>
              <a:t>Try CORELS</a:t>
            </a:r>
          </a:p>
        </p:txBody>
      </p:sp>
      <p:sp>
        <p:nvSpPr>
          <p:cNvPr id="3" name="Untertitel 2">
            <a:extLst>
              <a:ext uri="{FF2B5EF4-FFF2-40B4-BE49-F238E27FC236}">
                <a16:creationId xmlns:a16="http://schemas.microsoft.com/office/drawing/2014/main" id="{501A5804-76C2-2342-9B5A-4999B9BDAF29}"/>
              </a:ext>
            </a:extLst>
          </p:cNvPr>
          <p:cNvSpPr>
            <a:spLocks noGrp="1"/>
          </p:cNvSpPr>
          <p:nvPr>
            <p:ph type="subTitle" idx="1"/>
          </p:nvPr>
        </p:nvSpPr>
        <p:spPr/>
        <p:txBody>
          <a:bodyPr/>
          <a:lstStyle/>
          <a:p>
            <a:r>
              <a:rPr lang="de-DE" dirty="0"/>
              <a:t>https://</a:t>
            </a:r>
            <a:r>
              <a:rPr lang="de-DE" dirty="0" err="1"/>
              <a:t>corels.eecs.harvard.edu</a:t>
            </a:r>
            <a:r>
              <a:rPr lang="de-DE" dirty="0"/>
              <a:t>/</a:t>
            </a:r>
            <a:r>
              <a:rPr lang="de-DE" dirty="0" err="1"/>
              <a:t>corels</a:t>
            </a:r>
            <a:r>
              <a:rPr lang="de-DE" dirty="0"/>
              <a:t>/</a:t>
            </a:r>
            <a:r>
              <a:rPr lang="de-DE" dirty="0" err="1"/>
              <a:t>run.html</a:t>
            </a:r>
            <a:endParaRPr lang="de-DE" dirty="0"/>
          </a:p>
        </p:txBody>
      </p:sp>
      <p:sp>
        <p:nvSpPr>
          <p:cNvPr id="5" name="Foliennummernplatzhalter 4">
            <a:extLst>
              <a:ext uri="{FF2B5EF4-FFF2-40B4-BE49-F238E27FC236}">
                <a16:creationId xmlns:a16="http://schemas.microsoft.com/office/drawing/2014/main" id="{FB1602AA-4041-F24A-A93F-525B70A08807}"/>
              </a:ext>
            </a:extLst>
          </p:cNvPr>
          <p:cNvSpPr>
            <a:spLocks noGrp="1"/>
          </p:cNvSpPr>
          <p:nvPr>
            <p:ph type="sldNum" sz="quarter" idx="12"/>
          </p:nvPr>
        </p:nvSpPr>
        <p:spPr/>
        <p:txBody>
          <a:bodyPr/>
          <a:lstStyle/>
          <a:p>
            <a:fld id="{0C7C1E0B-BD27-42F8-BC6B-2F0636970842}" type="slidenum">
              <a:rPr lang="de-DE" smtClean="0">
                <a:solidFill>
                  <a:srgbClr val="791F82"/>
                </a:solidFill>
              </a:rPr>
              <a:pPr/>
              <a:t>22</a:t>
            </a:fld>
            <a:endParaRPr lang="de-DE" dirty="0">
              <a:solidFill>
                <a:srgbClr val="791F82"/>
              </a:solidFill>
            </a:endParaRPr>
          </a:p>
        </p:txBody>
      </p:sp>
      <p:pic>
        <p:nvPicPr>
          <p:cNvPr id="7" name="Inhaltsplatzhalter 20">
            <a:extLst>
              <a:ext uri="{FF2B5EF4-FFF2-40B4-BE49-F238E27FC236}">
                <a16:creationId xmlns:a16="http://schemas.microsoft.com/office/drawing/2014/main" id="{607B2BF4-EFA9-9C4A-A27E-5C6BC0DED6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37248" y="1460631"/>
            <a:ext cx="5558752" cy="2722750"/>
          </a:xfrm>
          <a:prstGeom prst="rect">
            <a:avLst/>
          </a:prstGeom>
        </p:spPr>
      </p:pic>
      <p:pic>
        <p:nvPicPr>
          <p:cNvPr id="8" name="Grafik 7">
            <a:extLst>
              <a:ext uri="{FF2B5EF4-FFF2-40B4-BE49-F238E27FC236}">
                <a16:creationId xmlns:a16="http://schemas.microsoft.com/office/drawing/2014/main" id="{E9903C72-CF82-F945-99BC-96C934FBBE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1587" y="1460631"/>
            <a:ext cx="5063328" cy="4562979"/>
          </a:xfrm>
          <a:prstGeom prst="rect">
            <a:avLst/>
          </a:prstGeom>
        </p:spPr>
      </p:pic>
    </p:spTree>
    <p:extLst>
      <p:ext uri="{BB962C8B-B14F-4D97-AF65-F5344CB8AC3E}">
        <p14:creationId xmlns:p14="http://schemas.microsoft.com/office/powerpoint/2010/main" val="353517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1290D6-4AC5-2D4B-A9FB-91840EEDDC9C}"/>
              </a:ext>
            </a:extLst>
          </p:cNvPr>
          <p:cNvSpPr>
            <a:spLocks noGrp="1"/>
          </p:cNvSpPr>
          <p:nvPr>
            <p:ph type="title"/>
          </p:nvPr>
        </p:nvSpPr>
        <p:spPr/>
        <p:txBody>
          <a:bodyPr/>
          <a:lstStyle/>
          <a:p>
            <a:r>
              <a:rPr lang="de-DE" dirty="0"/>
              <a:t>XAI in </a:t>
            </a:r>
            <a:r>
              <a:rPr lang="de-DE" dirty="0" err="1"/>
              <a:t>retail</a:t>
            </a:r>
            <a:endParaRPr lang="de-DE" dirty="0"/>
          </a:p>
        </p:txBody>
      </p:sp>
      <p:sp>
        <p:nvSpPr>
          <p:cNvPr id="3" name="Untertitel 2">
            <a:extLst>
              <a:ext uri="{FF2B5EF4-FFF2-40B4-BE49-F238E27FC236}">
                <a16:creationId xmlns:a16="http://schemas.microsoft.com/office/drawing/2014/main" id="{06C2F982-5DCE-8A47-A990-FA6B0B91968A}"/>
              </a:ext>
            </a:extLst>
          </p:cNvPr>
          <p:cNvSpPr>
            <a:spLocks noGrp="1"/>
          </p:cNvSpPr>
          <p:nvPr>
            <p:ph type="subTitle" idx="1"/>
          </p:nvPr>
        </p:nvSpPr>
        <p:spPr/>
        <p:txBody>
          <a:bodyPr/>
          <a:lstStyle/>
          <a:p>
            <a:r>
              <a:rPr lang="de-DE" dirty="0" err="1"/>
              <a:t>Application</a:t>
            </a:r>
            <a:r>
              <a:rPr lang="de-DE" dirty="0"/>
              <a:t> </a:t>
            </a:r>
            <a:r>
              <a:rPr lang="de-DE" dirty="0" err="1"/>
              <a:t>to</a:t>
            </a:r>
            <a:r>
              <a:rPr lang="de-DE" dirty="0"/>
              <a:t> </a:t>
            </a:r>
            <a:r>
              <a:rPr lang="de-DE" dirty="0" err="1"/>
              <a:t>retail</a:t>
            </a:r>
            <a:endParaRPr lang="de-DE" dirty="0"/>
          </a:p>
        </p:txBody>
      </p:sp>
      <p:sp>
        <p:nvSpPr>
          <p:cNvPr id="5" name="Foliennummernplatzhalter 4">
            <a:extLst>
              <a:ext uri="{FF2B5EF4-FFF2-40B4-BE49-F238E27FC236}">
                <a16:creationId xmlns:a16="http://schemas.microsoft.com/office/drawing/2014/main" id="{1E337CA0-8674-7D46-8630-4B1A5029A2F0}"/>
              </a:ext>
            </a:extLst>
          </p:cNvPr>
          <p:cNvSpPr>
            <a:spLocks noGrp="1"/>
          </p:cNvSpPr>
          <p:nvPr>
            <p:ph type="sldNum" sz="quarter" idx="12"/>
          </p:nvPr>
        </p:nvSpPr>
        <p:spPr/>
        <p:txBody>
          <a:bodyPr/>
          <a:lstStyle/>
          <a:p>
            <a:fld id="{0C7C1E0B-BD27-42F8-BC6B-2F0636970842}" type="slidenum">
              <a:rPr lang="de-DE" smtClean="0">
                <a:solidFill>
                  <a:srgbClr val="791F82"/>
                </a:solidFill>
              </a:rPr>
              <a:pPr/>
              <a:t>23</a:t>
            </a:fld>
            <a:endParaRPr lang="de-DE" dirty="0">
              <a:solidFill>
                <a:srgbClr val="791F82"/>
              </a:solidFill>
            </a:endParaRPr>
          </a:p>
        </p:txBody>
      </p:sp>
      <p:sp>
        <p:nvSpPr>
          <p:cNvPr id="7" name="Abgerundetes Rechteck 6">
            <a:extLst>
              <a:ext uri="{FF2B5EF4-FFF2-40B4-BE49-F238E27FC236}">
                <a16:creationId xmlns:a16="http://schemas.microsoft.com/office/drawing/2014/main" id="{BA54ADAC-A0B6-E249-913A-321F9C0DFCAE}"/>
              </a:ext>
            </a:extLst>
          </p:cNvPr>
          <p:cNvSpPr/>
          <p:nvPr/>
        </p:nvSpPr>
        <p:spPr bwMode="gray">
          <a:xfrm>
            <a:off x="4000500" y="1474470"/>
            <a:ext cx="3006090"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XAI</a:t>
            </a:r>
          </a:p>
        </p:txBody>
      </p:sp>
      <p:sp>
        <p:nvSpPr>
          <p:cNvPr id="8" name="Abgerundetes Rechteck 7">
            <a:extLst>
              <a:ext uri="{FF2B5EF4-FFF2-40B4-BE49-F238E27FC236}">
                <a16:creationId xmlns:a16="http://schemas.microsoft.com/office/drawing/2014/main" id="{BD370AD8-8942-0248-B01C-608F5870E733}"/>
              </a:ext>
            </a:extLst>
          </p:cNvPr>
          <p:cNvSpPr/>
          <p:nvPr/>
        </p:nvSpPr>
        <p:spPr bwMode="gray">
          <a:xfrm>
            <a:off x="81153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dirty="0" err="1"/>
              <a:t>Stakefolder</a:t>
            </a:r>
            <a:r>
              <a:rPr lang="de-DE" dirty="0"/>
              <a:t> </a:t>
            </a:r>
            <a:r>
              <a:rPr lang="de-DE" dirty="0" err="1"/>
              <a:t>management</a:t>
            </a:r>
            <a:endParaRPr lang="de-DE" sz="1800" dirty="0"/>
          </a:p>
        </p:txBody>
      </p:sp>
      <p:sp>
        <p:nvSpPr>
          <p:cNvPr id="9" name="Abgerundetes Rechteck 8">
            <a:extLst>
              <a:ext uri="{FF2B5EF4-FFF2-40B4-BE49-F238E27FC236}">
                <a16:creationId xmlns:a16="http://schemas.microsoft.com/office/drawing/2014/main" id="{49280796-58C6-D349-8CBB-588E1BFD7788}"/>
              </a:ext>
            </a:extLst>
          </p:cNvPr>
          <p:cNvSpPr/>
          <p:nvPr/>
        </p:nvSpPr>
        <p:spPr bwMode="gray">
          <a:xfrm>
            <a:off x="8404860" y="3348990"/>
            <a:ext cx="2766060" cy="9029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Model </a:t>
            </a:r>
            <a:r>
              <a:rPr lang="de-DE" sz="1800" dirty="0" err="1"/>
              <a:t>debugging</a:t>
            </a:r>
            <a:endParaRPr lang="de-DE" sz="1800" dirty="0"/>
          </a:p>
        </p:txBody>
      </p:sp>
      <p:sp>
        <p:nvSpPr>
          <p:cNvPr id="10" name="Abgerundetes Rechteck 9">
            <a:extLst>
              <a:ext uri="{FF2B5EF4-FFF2-40B4-BE49-F238E27FC236}">
                <a16:creationId xmlns:a16="http://schemas.microsoft.com/office/drawing/2014/main" id="{29763457-C955-804E-A069-B5EA8074A6AB}"/>
              </a:ext>
            </a:extLst>
          </p:cNvPr>
          <p:cNvSpPr/>
          <p:nvPr/>
        </p:nvSpPr>
        <p:spPr bwMode="gray">
          <a:xfrm>
            <a:off x="4448175" y="3338808"/>
            <a:ext cx="3086100" cy="9233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Build</a:t>
            </a:r>
            <a:r>
              <a:rPr lang="de-DE" sz="1800" dirty="0"/>
              <a:t> </a:t>
            </a:r>
            <a:r>
              <a:rPr lang="de-DE" sz="1800" dirty="0" err="1"/>
              <a:t>user</a:t>
            </a:r>
            <a:r>
              <a:rPr lang="de-DE" sz="1800" dirty="0"/>
              <a:t> </a:t>
            </a:r>
            <a:r>
              <a:rPr lang="de-DE" sz="1800" dirty="0" err="1"/>
              <a:t>trust</a:t>
            </a:r>
            <a:endParaRPr lang="de-DE" sz="1800" dirty="0"/>
          </a:p>
        </p:txBody>
      </p:sp>
      <p:cxnSp>
        <p:nvCxnSpPr>
          <p:cNvPr id="12" name="Gerade Verbindung mit Pfeil 11">
            <a:extLst>
              <a:ext uri="{FF2B5EF4-FFF2-40B4-BE49-F238E27FC236}">
                <a16:creationId xmlns:a16="http://schemas.microsoft.com/office/drawing/2014/main" id="{7197345D-2DAE-374E-8BA7-D4927DA0703E}"/>
              </a:ext>
            </a:extLst>
          </p:cNvPr>
          <p:cNvCxnSpPr/>
          <p:nvPr/>
        </p:nvCxnSpPr>
        <p:spPr bwMode="gray">
          <a:xfrm flipH="1">
            <a:off x="2846070" y="2388870"/>
            <a:ext cx="99441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1F4CFF8B-E19E-EC4C-AE4D-38159D0B6664}"/>
              </a:ext>
            </a:extLst>
          </p:cNvPr>
          <p:cNvCxnSpPr/>
          <p:nvPr/>
        </p:nvCxnSpPr>
        <p:spPr bwMode="gray">
          <a:xfrm>
            <a:off x="5634990" y="2480310"/>
            <a:ext cx="0" cy="72009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9940C44C-D1AB-3B44-83B6-497BA5AC9E24}"/>
              </a:ext>
            </a:extLst>
          </p:cNvPr>
          <p:cNvCxnSpPr/>
          <p:nvPr/>
        </p:nvCxnSpPr>
        <p:spPr bwMode="gray">
          <a:xfrm>
            <a:off x="7132320" y="2388870"/>
            <a:ext cx="2308860" cy="82296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4967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BDD07D-4140-A547-A493-494058B5181B}"/>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5200C7C8-F519-E74E-B13F-2EAB1B0DA66E}"/>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48862B11-FA9F-294D-81F0-7E23FA869D18}"/>
              </a:ext>
            </a:extLst>
          </p:cNvPr>
          <p:cNvSpPr>
            <a:spLocks noGrp="1"/>
          </p:cNvSpPr>
          <p:nvPr>
            <p:ph type="sldNum" sz="quarter" idx="12"/>
          </p:nvPr>
        </p:nvSpPr>
        <p:spPr/>
        <p:txBody>
          <a:bodyPr/>
          <a:lstStyle/>
          <a:p>
            <a:fld id="{0C7C1E0B-BD27-42F8-BC6B-2F0636970842}" type="slidenum">
              <a:rPr lang="de-DE" smtClean="0">
                <a:solidFill>
                  <a:srgbClr val="791F82"/>
                </a:solidFill>
              </a:rPr>
              <a:pPr/>
              <a:t>24</a:t>
            </a:fld>
            <a:endParaRPr lang="de-DE" dirty="0">
              <a:solidFill>
                <a:srgbClr val="791F82"/>
              </a:solidFill>
            </a:endParaRPr>
          </a:p>
        </p:txBody>
      </p:sp>
      <p:sp>
        <p:nvSpPr>
          <p:cNvPr id="8" name="Freeform 5">
            <a:extLst>
              <a:ext uri="{FF2B5EF4-FFF2-40B4-BE49-F238E27FC236}">
                <a16:creationId xmlns:a16="http://schemas.microsoft.com/office/drawing/2014/main" id="{DC40BC7E-D640-634E-B15F-07A420F66C06}"/>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9" name="Gruppieren 8">
            <a:extLst>
              <a:ext uri="{FF2B5EF4-FFF2-40B4-BE49-F238E27FC236}">
                <a16:creationId xmlns:a16="http://schemas.microsoft.com/office/drawing/2014/main" id="{9F8E0B9A-3645-CE49-BD34-CA3A2D4B10BB}"/>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10" name="Freeform 1478">
              <a:extLst>
                <a:ext uri="{FF2B5EF4-FFF2-40B4-BE49-F238E27FC236}">
                  <a16:creationId xmlns:a16="http://schemas.microsoft.com/office/drawing/2014/main" id="{E21BBAED-2839-FC47-B66F-BB0EFFD353B4}"/>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1" name="Freeform 1479">
              <a:extLst>
                <a:ext uri="{FF2B5EF4-FFF2-40B4-BE49-F238E27FC236}">
                  <a16:creationId xmlns:a16="http://schemas.microsoft.com/office/drawing/2014/main" id="{A9DD9AA8-B554-1E4A-8BBB-7E2DB358CD3C}"/>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2" name="Gruppieren 11">
            <a:extLst>
              <a:ext uri="{FF2B5EF4-FFF2-40B4-BE49-F238E27FC236}">
                <a16:creationId xmlns:a16="http://schemas.microsoft.com/office/drawing/2014/main" id="{26660D5F-2B9C-444F-9A77-8500575FEE18}"/>
              </a:ext>
            </a:extLst>
          </p:cNvPr>
          <p:cNvGrpSpPr>
            <a:grpSpLocks noChangeAspect="1"/>
          </p:cNvGrpSpPr>
          <p:nvPr/>
        </p:nvGrpSpPr>
        <p:grpSpPr>
          <a:xfrm>
            <a:off x="1676837" y="1643999"/>
            <a:ext cx="720080" cy="765799"/>
            <a:chOff x="5670142" y="-712475"/>
            <a:chExt cx="421613" cy="448382"/>
          </a:xfrm>
          <a:solidFill>
            <a:srgbClr val="06507F"/>
          </a:solidFill>
        </p:grpSpPr>
        <p:sp>
          <p:nvSpPr>
            <p:cNvPr id="13" name="Freeform 1481">
              <a:extLst>
                <a:ext uri="{FF2B5EF4-FFF2-40B4-BE49-F238E27FC236}">
                  <a16:creationId xmlns:a16="http://schemas.microsoft.com/office/drawing/2014/main" id="{2E86EA25-4B2B-6746-AB55-27DD589AC9EC}"/>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4" name="Freeform 1482">
              <a:extLst>
                <a:ext uri="{FF2B5EF4-FFF2-40B4-BE49-F238E27FC236}">
                  <a16:creationId xmlns:a16="http://schemas.microsoft.com/office/drawing/2014/main" id="{CA9F0E91-F3E8-1040-A0A0-3A53ECB34909}"/>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5" name="Freeform 1483">
              <a:extLst>
                <a:ext uri="{FF2B5EF4-FFF2-40B4-BE49-F238E27FC236}">
                  <a16:creationId xmlns:a16="http://schemas.microsoft.com/office/drawing/2014/main" id="{850800EE-2952-244E-9F72-FEF7599424D8}"/>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6" name="Freeform 1484">
              <a:extLst>
                <a:ext uri="{FF2B5EF4-FFF2-40B4-BE49-F238E27FC236}">
                  <a16:creationId xmlns:a16="http://schemas.microsoft.com/office/drawing/2014/main" id="{E18791B9-CCD0-DD40-9C9B-62195AB130BC}"/>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7" name="Gruppieren 16">
            <a:extLst>
              <a:ext uri="{FF2B5EF4-FFF2-40B4-BE49-F238E27FC236}">
                <a16:creationId xmlns:a16="http://schemas.microsoft.com/office/drawing/2014/main" id="{69DB9342-D301-FA4B-B400-81117706733E}"/>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8" name="Freeform 1485">
              <a:extLst>
                <a:ext uri="{FF2B5EF4-FFF2-40B4-BE49-F238E27FC236}">
                  <a16:creationId xmlns:a16="http://schemas.microsoft.com/office/drawing/2014/main" id="{3E31A6CF-CCA8-364D-8CEC-5EF4C93E01E9}"/>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6">
              <a:extLst>
                <a:ext uri="{FF2B5EF4-FFF2-40B4-BE49-F238E27FC236}">
                  <a16:creationId xmlns:a16="http://schemas.microsoft.com/office/drawing/2014/main" id="{9CF604C8-FA96-5C40-B7AB-B57B13B9CC7C}"/>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7">
              <a:extLst>
                <a:ext uri="{FF2B5EF4-FFF2-40B4-BE49-F238E27FC236}">
                  <a16:creationId xmlns:a16="http://schemas.microsoft.com/office/drawing/2014/main" id="{FFD9EC52-3A4E-A54B-A7D8-D9C5875820CA}"/>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1" name="Freeform 1488">
              <a:extLst>
                <a:ext uri="{FF2B5EF4-FFF2-40B4-BE49-F238E27FC236}">
                  <a16:creationId xmlns:a16="http://schemas.microsoft.com/office/drawing/2014/main" id="{553361C2-C0CA-A443-ABD4-F2E68782FCF8}"/>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2" name="Gruppieren 21">
            <a:extLst>
              <a:ext uri="{FF2B5EF4-FFF2-40B4-BE49-F238E27FC236}">
                <a16:creationId xmlns:a16="http://schemas.microsoft.com/office/drawing/2014/main" id="{4974C039-A2AD-224B-B55F-4A18968AD6C6}"/>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3" name="Freeform 1474">
              <a:extLst>
                <a:ext uri="{FF2B5EF4-FFF2-40B4-BE49-F238E27FC236}">
                  <a16:creationId xmlns:a16="http://schemas.microsoft.com/office/drawing/2014/main" id="{8F3B5428-329A-A64B-BCAC-87547B51E676}"/>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4" name="Freeform 1475">
              <a:extLst>
                <a:ext uri="{FF2B5EF4-FFF2-40B4-BE49-F238E27FC236}">
                  <a16:creationId xmlns:a16="http://schemas.microsoft.com/office/drawing/2014/main" id="{CD479B62-04FD-4941-986A-6F32FD388BBC}"/>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5" name="Gruppieren 24">
            <a:extLst>
              <a:ext uri="{FF2B5EF4-FFF2-40B4-BE49-F238E27FC236}">
                <a16:creationId xmlns:a16="http://schemas.microsoft.com/office/drawing/2014/main" id="{6401D103-4AA0-354F-8A08-88A85D16DD93}"/>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6" name="Freeform 1476">
              <a:extLst>
                <a:ext uri="{FF2B5EF4-FFF2-40B4-BE49-F238E27FC236}">
                  <a16:creationId xmlns:a16="http://schemas.microsoft.com/office/drawing/2014/main" id="{D3EE9C15-1499-D54D-9A82-9783C817E30C}"/>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7" name="Freeform 1477">
              <a:extLst>
                <a:ext uri="{FF2B5EF4-FFF2-40B4-BE49-F238E27FC236}">
                  <a16:creationId xmlns:a16="http://schemas.microsoft.com/office/drawing/2014/main" id="{C3D91F37-BD48-0C47-BAC0-149C13E2834F}"/>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8" name="Textfeld 27">
            <a:extLst>
              <a:ext uri="{FF2B5EF4-FFF2-40B4-BE49-F238E27FC236}">
                <a16:creationId xmlns:a16="http://schemas.microsoft.com/office/drawing/2014/main" id="{2FB95A85-CFF4-B345-9A80-987A0C93BCEE}"/>
              </a:ext>
            </a:extLst>
          </p:cNvPr>
          <p:cNvSpPr txBox="1"/>
          <p:nvPr/>
        </p:nvSpPr>
        <p:spPr bwMode="gray">
          <a:xfrm>
            <a:off x="7690446" y="3703946"/>
            <a:ext cx="4069080" cy="2517807"/>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Planners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collect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data</a:t>
            </a:r>
            <a:r>
              <a:rPr lang="de-DE" sz="1800" dirty="0">
                <a:solidFill>
                  <a:schemeClr val="accent1"/>
                </a:solidFill>
                <a:latin typeface="Calibri" panose="020F0502020204030204" pitchFamily="34" charset="0"/>
                <a:cs typeface="Calibri" panose="020F0502020204030204" pitchFamily="34" charset="0"/>
              </a:rPr>
              <a:t> on </a:t>
            </a:r>
            <a:r>
              <a:rPr lang="de-DE" sz="1800" dirty="0" err="1">
                <a:solidFill>
                  <a:schemeClr val="accent1"/>
                </a:solidFill>
                <a:latin typeface="Calibri" panose="020F0502020204030204" pitchFamily="34" charset="0"/>
                <a:cs typeface="Calibri" panose="020F0502020204030204" pitchFamily="34" charset="0"/>
              </a:rPr>
              <a:t>their</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own</a:t>
            </a:r>
            <a:endParaRPr lang="de-DE" sz="1800"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Planners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have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decide</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when</a:t>
            </a:r>
            <a:r>
              <a:rPr lang="de-DE" dirty="0">
                <a:solidFill>
                  <a:schemeClr val="accent1"/>
                </a:solidFill>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under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what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conditions</a:t>
            </a:r>
            <a:endParaRPr lang="de-DE" dirty="0">
              <a:solidFill>
                <a:schemeClr val="accent1"/>
              </a:solidFill>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How</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much</a:t>
            </a:r>
            <a:endParaRPr lang="de-DE" dirty="0">
              <a:solidFill>
                <a:schemeClr val="accent1"/>
              </a:solidFill>
              <a:latin typeface="Calibri" panose="020F0502020204030204" pitchFamily="34" charset="0"/>
              <a:cs typeface="Calibri" panose="020F0502020204030204" pitchFamily="34" charset="0"/>
            </a:endParaRPr>
          </a:p>
        </p:txBody>
      </p:sp>
      <p:grpSp>
        <p:nvGrpSpPr>
          <p:cNvPr id="29" name="Gruppieren 28">
            <a:extLst>
              <a:ext uri="{FF2B5EF4-FFF2-40B4-BE49-F238E27FC236}">
                <a16:creationId xmlns:a16="http://schemas.microsoft.com/office/drawing/2014/main" id="{4B291216-2482-0B48-905C-5A35AAE8A412}"/>
              </a:ext>
            </a:extLst>
          </p:cNvPr>
          <p:cNvGrpSpPr>
            <a:grpSpLocks noChangeAspect="1"/>
          </p:cNvGrpSpPr>
          <p:nvPr/>
        </p:nvGrpSpPr>
        <p:grpSpPr>
          <a:xfrm>
            <a:off x="7829486" y="1836773"/>
            <a:ext cx="3105524" cy="1466987"/>
            <a:chOff x="390264" y="3839074"/>
            <a:chExt cx="1983522" cy="936978"/>
          </a:xfrm>
        </p:grpSpPr>
        <p:pic>
          <p:nvPicPr>
            <p:cNvPr id="30" name="Grafik 15">
              <a:extLst>
                <a:ext uri="{FF2B5EF4-FFF2-40B4-BE49-F238E27FC236}">
                  <a16:creationId xmlns:a16="http://schemas.microsoft.com/office/drawing/2014/main" id="{F54A4A5A-626B-ED4E-8AD3-226D5664030E}"/>
                </a:ext>
              </a:extLst>
            </p:cNvPr>
            <p:cNvPicPr>
              <a:picLocks noChangeAspect="1"/>
            </p:cNvPicPr>
            <p:nvPr/>
          </p:nvPicPr>
          <p:blipFill>
            <a:blip r:embed="rId2"/>
            <a:stretch>
              <a:fillRect/>
            </a:stretch>
          </p:blipFill>
          <p:spPr>
            <a:xfrm>
              <a:off x="390264" y="3839075"/>
              <a:ext cx="1343277" cy="936977"/>
            </a:xfrm>
            <a:prstGeom prst="rect">
              <a:avLst/>
            </a:prstGeom>
          </p:spPr>
        </p:pic>
        <p:pic>
          <p:nvPicPr>
            <p:cNvPr id="31" name="Grafik 17">
              <a:extLst>
                <a:ext uri="{FF2B5EF4-FFF2-40B4-BE49-F238E27FC236}">
                  <a16:creationId xmlns:a16="http://schemas.microsoft.com/office/drawing/2014/main" id="{F1FC5241-987E-2142-A4DC-D984B969B646}"/>
                </a:ext>
              </a:extLst>
            </p:cNvPr>
            <p:cNvPicPr>
              <a:picLocks noChangeAspect="1"/>
            </p:cNvPicPr>
            <p:nvPr/>
          </p:nvPicPr>
          <p:blipFill>
            <a:blip r:embed="rId3"/>
            <a:stretch>
              <a:fillRect/>
            </a:stretch>
          </p:blipFill>
          <p:spPr>
            <a:xfrm>
              <a:off x="1764502" y="3839074"/>
              <a:ext cx="609284" cy="510098"/>
            </a:xfrm>
            <a:prstGeom prst="rect">
              <a:avLst/>
            </a:prstGeom>
          </p:spPr>
        </p:pic>
      </p:grpSp>
      <p:sp>
        <p:nvSpPr>
          <p:cNvPr id="32" name="Textfeld 31">
            <a:extLst>
              <a:ext uri="{FF2B5EF4-FFF2-40B4-BE49-F238E27FC236}">
                <a16:creationId xmlns:a16="http://schemas.microsoft.com/office/drawing/2014/main" id="{899574B0-733B-5744-9778-5AF2D934B484}"/>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4413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25</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139085" y="2635412"/>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641080" y="2823210"/>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64646" y="2720175"/>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50" name="Textfeld 49">
            <a:extLst>
              <a:ext uri="{FF2B5EF4-FFF2-40B4-BE49-F238E27FC236}">
                <a16:creationId xmlns:a16="http://schemas.microsoft.com/office/drawing/2014/main" id="{3956978C-E5CE-6B46-A1B8-D61DF0EB46DE}"/>
              </a:ext>
            </a:extLst>
          </p:cNvPr>
          <p:cNvSpPr txBox="1"/>
          <p:nvPr/>
        </p:nvSpPr>
        <p:spPr bwMode="gray">
          <a:xfrm>
            <a:off x="7258050" y="3916531"/>
            <a:ext cx="3680460" cy="126125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Counterintuitive </a:t>
            </a:r>
            <a:r>
              <a:rPr lang="de-DE" sz="1800" dirty="0" err="1">
                <a:solidFill>
                  <a:schemeClr val="accent1"/>
                </a:solidFill>
                <a:latin typeface="Calibri" panose="020F0502020204030204" pitchFamily="34" charset="0"/>
                <a:cs typeface="Calibri" panose="020F0502020204030204" pitchFamily="34" charset="0"/>
              </a:rPr>
              <a:t>results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generate</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mistrust</a:t>
            </a:r>
            <a:r>
              <a:rPr lang="de-DE" sz="1800" dirty="0">
                <a:solidFill>
                  <a:schemeClr val="accent1"/>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de-DE" sz="1800" dirty="0">
                <a:solidFill>
                  <a:schemeClr val="accent1"/>
                </a:solidFill>
                <a:latin typeface="Calibri" panose="020F0502020204030204" pitchFamily="34" charset="0"/>
                <a:cs typeface="Calibri" panose="020F0502020204030204" pitchFamily="34" charset="0"/>
              </a:rPr>
              <a:t>Users </a:t>
            </a:r>
            <a:r>
              <a:rPr lang="de-DE" sz="1800" dirty="0" err="1">
                <a:solidFill>
                  <a:schemeClr val="accent1"/>
                </a:solidFill>
                <a:latin typeface="Calibri" panose="020F0502020204030204" pitchFamily="34" charset="0"/>
                <a:cs typeface="Calibri" panose="020F0502020204030204" pitchFamily="34" charset="0"/>
              </a:rPr>
              <a:t>stop</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using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and</a:t>
            </a:r>
            <a:r>
              <a:rPr lang="de-DE" sz="1800"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rely</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more</a:t>
            </a:r>
            <a:r>
              <a:rPr lang="de-DE" dirty="0">
                <a:solidFill>
                  <a:schemeClr val="accent1"/>
                </a:solidFill>
                <a:latin typeface="Calibri" panose="020F0502020204030204" pitchFamily="34" charset="0"/>
                <a:cs typeface="Calibri" panose="020F0502020204030204" pitchFamily="34" charset="0"/>
              </a:rPr>
              <a:t> on personal </a:t>
            </a:r>
            <a:r>
              <a:rPr lang="de-DE" dirty="0" err="1">
                <a:solidFill>
                  <a:schemeClr val="accent1"/>
                </a:solidFill>
                <a:latin typeface="Calibri" panose="020F0502020204030204" pitchFamily="34" charset="0"/>
                <a:cs typeface="Calibri" panose="020F0502020204030204" pitchFamily="34" charset="0"/>
              </a:rPr>
              <a:t>intuition</a:t>
            </a:r>
            <a:r>
              <a:rPr lang="de-DE" dirty="0">
                <a:solidFill>
                  <a:schemeClr val="accent1"/>
                </a:solidFill>
                <a:latin typeface="Calibri" panose="020F0502020204030204" pitchFamily="34" charset="0"/>
                <a:cs typeface="Calibri" panose="020F0502020204030204" pitchFamily="34" charset="0"/>
              </a:rPr>
              <a:t>.</a:t>
            </a:r>
            <a:endParaRPr lang="de-DE" sz="18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4065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4477B-8534-DF45-BE90-72AD9A6A1AC9}"/>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9073F17C-9FA0-6F4D-A397-8C8A6F6A6543}"/>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28646A9B-93CB-A148-ADD3-E7757BDCFC61}"/>
              </a:ext>
            </a:extLst>
          </p:cNvPr>
          <p:cNvSpPr>
            <a:spLocks noGrp="1"/>
          </p:cNvSpPr>
          <p:nvPr>
            <p:ph type="sldNum" sz="quarter" idx="12"/>
          </p:nvPr>
        </p:nvSpPr>
        <p:spPr/>
        <p:txBody>
          <a:bodyPr/>
          <a:lstStyle/>
          <a:p>
            <a:fld id="{0C7C1E0B-BD27-42F8-BC6B-2F0636970842}" type="slidenum">
              <a:rPr lang="de-DE" smtClean="0">
                <a:solidFill>
                  <a:srgbClr val="791F82"/>
                </a:solidFill>
              </a:rPr>
              <a:pPr/>
              <a:t>26</a:t>
            </a:fld>
            <a:endParaRPr lang="de-DE" dirty="0">
              <a:solidFill>
                <a:srgbClr val="791F82"/>
              </a:solidFill>
            </a:endParaRPr>
          </a:p>
        </p:txBody>
      </p:sp>
      <p:sp>
        <p:nvSpPr>
          <p:cNvPr id="7" name="Freeform 5">
            <a:extLst>
              <a:ext uri="{FF2B5EF4-FFF2-40B4-BE49-F238E27FC236}">
                <a16:creationId xmlns:a16="http://schemas.microsoft.com/office/drawing/2014/main" id="{642D7D7F-312B-0049-B554-CCEBB77077BB}"/>
              </a:ext>
            </a:extLst>
          </p:cNvPr>
          <p:cNvSpPr>
            <a:spLocks noChangeAspect="1" noEditPoints="1"/>
          </p:cNvSpPr>
          <p:nvPr/>
        </p:nvSpPr>
        <p:spPr bwMode="gray">
          <a:xfrm>
            <a:off x="3089700" y="2635412"/>
            <a:ext cx="608430" cy="572345"/>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grpSp>
        <p:nvGrpSpPr>
          <p:cNvPr id="8" name="Gruppieren 7">
            <a:extLst>
              <a:ext uri="{FF2B5EF4-FFF2-40B4-BE49-F238E27FC236}">
                <a16:creationId xmlns:a16="http://schemas.microsoft.com/office/drawing/2014/main" id="{1374364E-47B0-F843-AF0A-450BA4D33FDE}"/>
              </a:ext>
            </a:extLst>
          </p:cNvPr>
          <p:cNvGrpSpPr>
            <a:grpSpLocks noChangeAspect="1"/>
          </p:cNvGrpSpPr>
          <p:nvPr/>
        </p:nvGrpSpPr>
        <p:grpSpPr>
          <a:xfrm>
            <a:off x="4642630" y="1749179"/>
            <a:ext cx="731495" cy="648074"/>
            <a:chOff x="4900532" y="-741474"/>
            <a:chExt cx="508613" cy="450611"/>
          </a:xfrm>
          <a:solidFill>
            <a:schemeClr val="accent1"/>
          </a:solidFill>
        </p:grpSpPr>
        <p:sp>
          <p:nvSpPr>
            <p:cNvPr id="9" name="Freeform 1478">
              <a:extLst>
                <a:ext uri="{FF2B5EF4-FFF2-40B4-BE49-F238E27FC236}">
                  <a16:creationId xmlns:a16="http://schemas.microsoft.com/office/drawing/2014/main" id="{0A37481E-B98A-8B42-B082-1EE985693EEB}"/>
                </a:ext>
              </a:extLst>
            </p:cNvPr>
            <p:cNvSpPr>
              <a:spLocks/>
            </p:cNvSpPr>
            <p:nvPr/>
          </p:nvSpPr>
          <p:spPr bwMode="auto">
            <a:xfrm flipH="1">
              <a:off x="4902764" y="-594245"/>
              <a:ext cx="506381" cy="303382"/>
            </a:xfrm>
            <a:custGeom>
              <a:avLst/>
              <a:gdLst>
                <a:gd name="T0" fmla="*/ 0 w 319"/>
                <a:gd name="T1" fmla="*/ 191 h 191"/>
                <a:gd name="T2" fmla="*/ 0 w 319"/>
                <a:gd name="T3" fmla="*/ 24 h 191"/>
                <a:gd name="T4" fmla="*/ 51 w 319"/>
                <a:gd name="T5" fmla="*/ 74 h 191"/>
                <a:gd name="T6" fmla="*/ 118 w 319"/>
                <a:gd name="T7" fmla="*/ 0 h 191"/>
                <a:gd name="T8" fmla="*/ 218 w 319"/>
                <a:gd name="T9" fmla="*/ 98 h 191"/>
                <a:gd name="T10" fmla="*/ 319 w 319"/>
                <a:gd name="T11" fmla="*/ 38 h 191"/>
                <a:gd name="T12" fmla="*/ 319 w 319"/>
                <a:gd name="T13" fmla="*/ 191 h 191"/>
                <a:gd name="T14" fmla="*/ 0 w 319"/>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191">
                  <a:moveTo>
                    <a:pt x="0" y="191"/>
                  </a:moveTo>
                  <a:cubicBezTo>
                    <a:pt x="0" y="135"/>
                    <a:pt x="0" y="80"/>
                    <a:pt x="0" y="24"/>
                  </a:cubicBezTo>
                  <a:cubicBezTo>
                    <a:pt x="16" y="41"/>
                    <a:pt x="34" y="57"/>
                    <a:pt x="51" y="74"/>
                  </a:cubicBezTo>
                  <a:cubicBezTo>
                    <a:pt x="73" y="50"/>
                    <a:pt x="96" y="25"/>
                    <a:pt x="118" y="0"/>
                  </a:cubicBezTo>
                  <a:cubicBezTo>
                    <a:pt x="152" y="32"/>
                    <a:pt x="185" y="65"/>
                    <a:pt x="218" y="98"/>
                  </a:cubicBezTo>
                  <a:cubicBezTo>
                    <a:pt x="251" y="78"/>
                    <a:pt x="285" y="58"/>
                    <a:pt x="319" y="38"/>
                  </a:cubicBezTo>
                  <a:cubicBezTo>
                    <a:pt x="319" y="89"/>
                    <a:pt x="319" y="140"/>
                    <a:pt x="319" y="191"/>
                  </a:cubicBezTo>
                  <a:cubicBezTo>
                    <a:pt x="212" y="191"/>
                    <a:pt x="106" y="191"/>
                    <a:pt x="0" y="1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0" name="Freeform 1479">
              <a:extLst>
                <a:ext uri="{FF2B5EF4-FFF2-40B4-BE49-F238E27FC236}">
                  <a16:creationId xmlns:a16="http://schemas.microsoft.com/office/drawing/2014/main" id="{E6F18DE2-623E-444E-BAC4-A619727CCE11}"/>
                </a:ext>
              </a:extLst>
            </p:cNvPr>
            <p:cNvSpPr>
              <a:spLocks/>
            </p:cNvSpPr>
            <p:nvPr/>
          </p:nvSpPr>
          <p:spPr bwMode="auto">
            <a:xfrm flipH="1">
              <a:off x="4900532" y="-741474"/>
              <a:ext cx="508611" cy="243151"/>
            </a:xfrm>
            <a:custGeom>
              <a:avLst/>
              <a:gdLst>
                <a:gd name="T0" fmla="*/ 119 w 320"/>
                <a:gd name="T1" fmla="*/ 51 h 152"/>
                <a:gd name="T2" fmla="*/ 51 w 320"/>
                <a:gd name="T3" fmla="*/ 125 h 152"/>
                <a:gd name="T4" fmla="*/ 32 w 320"/>
                <a:gd name="T5" fmla="*/ 106 h 152"/>
                <a:gd name="T6" fmla="*/ 2 w 320"/>
                <a:gd name="T7" fmla="*/ 76 h 152"/>
                <a:gd name="T8" fmla="*/ 0 w 320"/>
                <a:gd name="T9" fmla="*/ 71 h 152"/>
                <a:gd name="T10" fmla="*/ 0 w 320"/>
                <a:gd name="T11" fmla="*/ 26 h 152"/>
                <a:gd name="T12" fmla="*/ 1 w 320"/>
                <a:gd name="T13" fmla="*/ 23 h 152"/>
                <a:gd name="T14" fmla="*/ 51 w 320"/>
                <a:gd name="T15" fmla="*/ 73 h 152"/>
                <a:gd name="T16" fmla="*/ 118 w 320"/>
                <a:gd name="T17" fmla="*/ 0 h 152"/>
                <a:gd name="T18" fmla="*/ 229 w 320"/>
                <a:gd name="T19" fmla="*/ 105 h 152"/>
                <a:gd name="T20" fmla="*/ 320 w 320"/>
                <a:gd name="T21" fmla="*/ 53 h 152"/>
                <a:gd name="T22" fmla="*/ 320 w 320"/>
                <a:gd name="T23" fmla="*/ 56 h 152"/>
                <a:gd name="T24" fmla="*/ 320 w 320"/>
                <a:gd name="T25" fmla="*/ 92 h 152"/>
                <a:gd name="T26" fmla="*/ 318 w 320"/>
                <a:gd name="T27" fmla="*/ 96 h 152"/>
                <a:gd name="T28" fmla="*/ 223 w 320"/>
                <a:gd name="T29" fmla="*/ 152 h 152"/>
                <a:gd name="T30" fmla="*/ 222 w 320"/>
                <a:gd name="T31" fmla="*/ 152 h 152"/>
                <a:gd name="T32" fmla="*/ 119 w 320"/>
                <a:gd name="T33" fmla="*/ 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52">
                  <a:moveTo>
                    <a:pt x="119" y="51"/>
                  </a:moveTo>
                  <a:cubicBezTo>
                    <a:pt x="96" y="76"/>
                    <a:pt x="73" y="100"/>
                    <a:pt x="51" y="125"/>
                  </a:cubicBezTo>
                  <a:cubicBezTo>
                    <a:pt x="44" y="118"/>
                    <a:pt x="38" y="112"/>
                    <a:pt x="32" y="106"/>
                  </a:cubicBezTo>
                  <a:cubicBezTo>
                    <a:pt x="22" y="96"/>
                    <a:pt x="12" y="86"/>
                    <a:pt x="2" y="76"/>
                  </a:cubicBezTo>
                  <a:cubicBezTo>
                    <a:pt x="1" y="75"/>
                    <a:pt x="0" y="73"/>
                    <a:pt x="0" y="71"/>
                  </a:cubicBezTo>
                  <a:cubicBezTo>
                    <a:pt x="0" y="56"/>
                    <a:pt x="0" y="41"/>
                    <a:pt x="0" y="26"/>
                  </a:cubicBezTo>
                  <a:cubicBezTo>
                    <a:pt x="0" y="26"/>
                    <a:pt x="0" y="25"/>
                    <a:pt x="1" y="23"/>
                  </a:cubicBezTo>
                  <a:cubicBezTo>
                    <a:pt x="18" y="40"/>
                    <a:pt x="34" y="56"/>
                    <a:pt x="51" y="73"/>
                  </a:cubicBezTo>
                  <a:cubicBezTo>
                    <a:pt x="73" y="49"/>
                    <a:pt x="95" y="25"/>
                    <a:pt x="118" y="0"/>
                  </a:cubicBezTo>
                  <a:cubicBezTo>
                    <a:pt x="155" y="35"/>
                    <a:pt x="192" y="70"/>
                    <a:pt x="229" y="105"/>
                  </a:cubicBezTo>
                  <a:cubicBezTo>
                    <a:pt x="259" y="88"/>
                    <a:pt x="289" y="71"/>
                    <a:pt x="320" y="53"/>
                  </a:cubicBezTo>
                  <a:cubicBezTo>
                    <a:pt x="320" y="54"/>
                    <a:pt x="320" y="55"/>
                    <a:pt x="320" y="56"/>
                  </a:cubicBezTo>
                  <a:cubicBezTo>
                    <a:pt x="320" y="68"/>
                    <a:pt x="320" y="80"/>
                    <a:pt x="320" y="92"/>
                  </a:cubicBezTo>
                  <a:cubicBezTo>
                    <a:pt x="320" y="93"/>
                    <a:pt x="319" y="95"/>
                    <a:pt x="318" y="96"/>
                  </a:cubicBezTo>
                  <a:cubicBezTo>
                    <a:pt x="286" y="115"/>
                    <a:pt x="255" y="133"/>
                    <a:pt x="223" y="152"/>
                  </a:cubicBezTo>
                  <a:cubicBezTo>
                    <a:pt x="223" y="152"/>
                    <a:pt x="223" y="152"/>
                    <a:pt x="222" y="152"/>
                  </a:cubicBezTo>
                  <a:cubicBezTo>
                    <a:pt x="188" y="119"/>
                    <a:pt x="153" y="85"/>
                    <a:pt x="119" y="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1" name="Gruppieren 10">
            <a:extLst>
              <a:ext uri="{FF2B5EF4-FFF2-40B4-BE49-F238E27FC236}">
                <a16:creationId xmlns:a16="http://schemas.microsoft.com/office/drawing/2014/main" id="{5A2A09B5-5F47-2642-AB8B-C61352499BE8}"/>
              </a:ext>
            </a:extLst>
          </p:cNvPr>
          <p:cNvGrpSpPr>
            <a:grpSpLocks noChangeAspect="1"/>
          </p:cNvGrpSpPr>
          <p:nvPr/>
        </p:nvGrpSpPr>
        <p:grpSpPr>
          <a:xfrm>
            <a:off x="1676837" y="1643999"/>
            <a:ext cx="720080" cy="765799"/>
            <a:chOff x="5670142" y="-712475"/>
            <a:chExt cx="421613" cy="448382"/>
          </a:xfrm>
          <a:solidFill>
            <a:srgbClr val="06507F"/>
          </a:solidFill>
        </p:grpSpPr>
        <p:sp>
          <p:nvSpPr>
            <p:cNvPr id="12" name="Freeform 1481">
              <a:extLst>
                <a:ext uri="{FF2B5EF4-FFF2-40B4-BE49-F238E27FC236}">
                  <a16:creationId xmlns:a16="http://schemas.microsoft.com/office/drawing/2014/main" id="{95E4EDE8-755A-BB43-8E6A-1DFC7680CC42}"/>
                </a:ext>
              </a:extLst>
            </p:cNvPr>
            <p:cNvSpPr>
              <a:spLocks/>
            </p:cNvSpPr>
            <p:nvPr/>
          </p:nvSpPr>
          <p:spPr bwMode="auto">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3" name="Freeform 1482">
              <a:extLst>
                <a:ext uri="{FF2B5EF4-FFF2-40B4-BE49-F238E27FC236}">
                  <a16:creationId xmlns:a16="http://schemas.microsoft.com/office/drawing/2014/main" id="{EAAE954B-D594-0044-AC25-28C4A511BDC0}"/>
                </a:ext>
              </a:extLst>
            </p:cNvPr>
            <p:cNvSpPr>
              <a:spLocks/>
            </p:cNvSpPr>
            <p:nvPr/>
          </p:nvSpPr>
          <p:spPr bwMode="auto">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cs typeface="Arial" charset="0"/>
              </a:endParaRPr>
            </a:p>
          </p:txBody>
        </p:sp>
        <p:sp>
          <p:nvSpPr>
            <p:cNvPr id="14" name="Freeform 1483">
              <a:extLst>
                <a:ext uri="{FF2B5EF4-FFF2-40B4-BE49-F238E27FC236}">
                  <a16:creationId xmlns:a16="http://schemas.microsoft.com/office/drawing/2014/main" id="{FFC52C4E-22A4-214C-8BF0-26A3698E8247}"/>
                </a:ext>
              </a:extLst>
            </p:cNvPr>
            <p:cNvSpPr>
              <a:spLocks/>
            </p:cNvSpPr>
            <p:nvPr/>
          </p:nvSpPr>
          <p:spPr bwMode="auto">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solidFill>
                <a:effectLst/>
                <a:uLnTx/>
                <a:uFillTx/>
                <a:latin typeface="Arial" charset="0"/>
                <a:cs typeface="Arial" charset="0"/>
              </a:endParaRPr>
            </a:p>
          </p:txBody>
        </p:sp>
        <p:sp>
          <p:nvSpPr>
            <p:cNvPr id="15" name="Freeform 1484">
              <a:extLst>
                <a:ext uri="{FF2B5EF4-FFF2-40B4-BE49-F238E27FC236}">
                  <a16:creationId xmlns:a16="http://schemas.microsoft.com/office/drawing/2014/main" id="{C2C83C6D-316B-0D46-BC09-7173B30EAE3F}"/>
                </a:ext>
              </a:extLst>
            </p:cNvPr>
            <p:cNvSpPr>
              <a:spLocks/>
            </p:cNvSpPr>
            <p:nvPr/>
          </p:nvSpPr>
          <p:spPr bwMode="auto">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16" name="Gruppieren 15">
            <a:extLst>
              <a:ext uri="{FF2B5EF4-FFF2-40B4-BE49-F238E27FC236}">
                <a16:creationId xmlns:a16="http://schemas.microsoft.com/office/drawing/2014/main" id="{54D52990-E7E6-A64A-B88A-EBD0D35ECEB1}"/>
              </a:ext>
            </a:extLst>
          </p:cNvPr>
          <p:cNvGrpSpPr>
            <a:grpSpLocks noChangeAspect="1"/>
          </p:cNvGrpSpPr>
          <p:nvPr/>
        </p:nvGrpSpPr>
        <p:grpSpPr>
          <a:xfrm>
            <a:off x="906715" y="3313768"/>
            <a:ext cx="785362" cy="691950"/>
            <a:chOff x="6292521" y="-710244"/>
            <a:chExt cx="506381" cy="446150"/>
          </a:xfrm>
          <a:solidFill>
            <a:schemeClr val="accent1"/>
          </a:solidFill>
        </p:grpSpPr>
        <p:sp>
          <p:nvSpPr>
            <p:cNvPr id="17" name="Freeform 1485">
              <a:extLst>
                <a:ext uri="{FF2B5EF4-FFF2-40B4-BE49-F238E27FC236}">
                  <a16:creationId xmlns:a16="http://schemas.microsoft.com/office/drawing/2014/main" id="{7D3DCBD4-758F-FF4F-A6B1-09EFE26791DB}"/>
                </a:ext>
              </a:extLst>
            </p:cNvPr>
            <p:cNvSpPr>
              <a:spLocks/>
            </p:cNvSpPr>
            <p:nvPr/>
          </p:nvSpPr>
          <p:spPr bwMode="auto">
            <a:xfrm>
              <a:off x="6486597" y="-710244"/>
              <a:ext cx="118231" cy="359150"/>
            </a:xfrm>
            <a:custGeom>
              <a:avLst/>
              <a:gdLst>
                <a:gd name="T0" fmla="*/ 0 w 74"/>
                <a:gd name="T1" fmla="*/ 0 h 225"/>
                <a:gd name="T2" fmla="*/ 74 w 74"/>
                <a:gd name="T3" fmla="*/ 0 h 225"/>
                <a:gd name="T4" fmla="*/ 74 w 74"/>
                <a:gd name="T5" fmla="*/ 225 h 225"/>
                <a:gd name="T6" fmla="*/ 0 w 74"/>
                <a:gd name="T7" fmla="*/ 225 h 225"/>
                <a:gd name="T8" fmla="*/ 0 w 74"/>
                <a:gd name="T9" fmla="*/ 0 h 225"/>
              </a:gdLst>
              <a:ahLst/>
              <a:cxnLst>
                <a:cxn ang="0">
                  <a:pos x="T0" y="T1"/>
                </a:cxn>
                <a:cxn ang="0">
                  <a:pos x="T2" y="T3"/>
                </a:cxn>
                <a:cxn ang="0">
                  <a:pos x="T4" y="T5"/>
                </a:cxn>
                <a:cxn ang="0">
                  <a:pos x="T6" y="T7"/>
                </a:cxn>
                <a:cxn ang="0">
                  <a:pos x="T8" y="T9"/>
                </a:cxn>
              </a:cxnLst>
              <a:rect l="0" t="0" r="r" b="b"/>
              <a:pathLst>
                <a:path w="74" h="225">
                  <a:moveTo>
                    <a:pt x="0" y="0"/>
                  </a:moveTo>
                  <a:cubicBezTo>
                    <a:pt x="25" y="0"/>
                    <a:pt x="49" y="0"/>
                    <a:pt x="74" y="0"/>
                  </a:cubicBezTo>
                  <a:cubicBezTo>
                    <a:pt x="74" y="75"/>
                    <a:pt x="74" y="150"/>
                    <a:pt x="74" y="225"/>
                  </a:cubicBezTo>
                  <a:cubicBezTo>
                    <a:pt x="50" y="225"/>
                    <a:pt x="25" y="225"/>
                    <a:pt x="0" y="225"/>
                  </a:cubicBezTo>
                  <a:cubicBezTo>
                    <a:pt x="0" y="150"/>
                    <a:pt x="0" y="7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8" name="Freeform 1486">
              <a:extLst>
                <a:ext uri="{FF2B5EF4-FFF2-40B4-BE49-F238E27FC236}">
                  <a16:creationId xmlns:a16="http://schemas.microsoft.com/office/drawing/2014/main" id="{D30FE049-9988-4C48-8DA7-258E9484173B}"/>
                </a:ext>
              </a:extLst>
            </p:cNvPr>
            <p:cNvSpPr>
              <a:spLocks/>
            </p:cNvSpPr>
            <p:nvPr/>
          </p:nvSpPr>
          <p:spPr bwMode="auto">
            <a:xfrm>
              <a:off x="6292521" y="-317632"/>
              <a:ext cx="506381" cy="53538"/>
            </a:xfrm>
            <a:custGeom>
              <a:avLst/>
              <a:gdLst>
                <a:gd name="T0" fmla="*/ 0 w 318"/>
                <a:gd name="T1" fmla="*/ 35 h 35"/>
                <a:gd name="T2" fmla="*/ 0 w 318"/>
                <a:gd name="T3" fmla="*/ 0 h 35"/>
                <a:gd name="T4" fmla="*/ 318 w 318"/>
                <a:gd name="T5" fmla="*/ 0 h 35"/>
                <a:gd name="T6" fmla="*/ 318 w 318"/>
                <a:gd name="T7" fmla="*/ 35 h 35"/>
                <a:gd name="T8" fmla="*/ 0 w 318"/>
                <a:gd name="T9" fmla="*/ 35 h 35"/>
              </a:gdLst>
              <a:ahLst/>
              <a:cxnLst>
                <a:cxn ang="0">
                  <a:pos x="T0" y="T1"/>
                </a:cxn>
                <a:cxn ang="0">
                  <a:pos x="T2" y="T3"/>
                </a:cxn>
                <a:cxn ang="0">
                  <a:pos x="T4" y="T5"/>
                </a:cxn>
                <a:cxn ang="0">
                  <a:pos x="T6" y="T7"/>
                </a:cxn>
                <a:cxn ang="0">
                  <a:pos x="T8" y="T9"/>
                </a:cxn>
              </a:cxnLst>
              <a:rect l="0" t="0" r="r" b="b"/>
              <a:pathLst>
                <a:path w="318" h="35">
                  <a:moveTo>
                    <a:pt x="0" y="35"/>
                  </a:moveTo>
                  <a:cubicBezTo>
                    <a:pt x="0" y="23"/>
                    <a:pt x="0" y="12"/>
                    <a:pt x="0" y="0"/>
                  </a:cubicBezTo>
                  <a:cubicBezTo>
                    <a:pt x="106" y="0"/>
                    <a:pt x="212" y="0"/>
                    <a:pt x="318" y="0"/>
                  </a:cubicBezTo>
                  <a:cubicBezTo>
                    <a:pt x="318" y="12"/>
                    <a:pt x="318" y="23"/>
                    <a:pt x="318" y="35"/>
                  </a:cubicBezTo>
                  <a:cubicBezTo>
                    <a:pt x="212" y="35"/>
                    <a:pt x="106" y="35"/>
                    <a:pt x="0"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19" name="Freeform 1487">
              <a:extLst>
                <a:ext uri="{FF2B5EF4-FFF2-40B4-BE49-F238E27FC236}">
                  <a16:creationId xmlns:a16="http://schemas.microsoft.com/office/drawing/2014/main" id="{5DCAF9D8-D7B2-7641-91CF-5BD7CDF5EA21}"/>
                </a:ext>
              </a:extLst>
            </p:cNvPr>
            <p:cNvSpPr>
              <a:spLocks/>
            </p:cNvSpPr>
            <p:nvPr/>
          </p:nvSpPr>
          <p:spPr bwMode="auto">
            <a:xfrm>
              <a:off x="6332675" y="-585322"/>
              <a:ext cx="118231" cy="234228"/>
            </a:xfrm>
            <a:custGeom>
              <a:avLst/>
              <a:gdLst>
                <a:gd name="T0" fmla="*/ 0 w 74"/>
                <a:gd name="T1" fmla="*/ 147 h 147"/>
                <a:gd name="T2" fmla="*/ 0 w 74"/>
                <a:gd name="T3" fmla="*/ 0 h 147"/>
                <a:gd name="T4" fmla="*/ 74 w 74"/>
                <a:gd name="T5" fmla="*/ 0 h 147"/>
                <a:gd name="T6" fmla="*/ 74 w 74"/>
                <a:gd name="T7" fmla="*/ 147 h 147"/>
                <a:gd name="T8" fmla="*/ 0 w 74"/>
                <a:gd name="T9" fmla="*/ 147 h 147"/>
              </a:gdLst>
              <a:ahLst/>
              <a:cxnLst>
                <a:cxn ang="0">
                  <a:pos x="T0" y="T1"/>
                </a:cxn>
                <a:cxn ang="0">
                  <a:pos x="T2" y="T3"/>
                </a:cxn>
                <a:cxn ang="0">
                  <a:pos x="T4" y="T5"/>
                </a:cxn>
                <a:cxn ang="0">
                  <a:pos x="T6" y="T7"/>
                </a:cxn>
                <a:cxn ang="0">
                  <a:pos x="T8" y="T9"/>
                </a:cxn>
              </a:cxnLst>
              <a:rect l="0" t="0" r="r" b="b"/>
              <a:pathLst>
                <a:path w="74" h="147">
                  <a:moveTo>
                    <a:pt x="0" y="147"/>
                  </a:moveTo>
                  <a:cubicBezTo>
                    <a:pt x="0" y="98"/>
                    <a:pt x="0" y="49"/>
                    <a:pt x="0" y="0"/>
                  </a:cubicBezTo>
                  <a:cubicBezTo>
                    <a:pt x="24" y="0"/>
                    <a:pt x="49" y="0"/>
                    <a:pt x="74" y="0"/>
                  </a:cubicBezTo>
                  <a:cubicBezTo>
                    <a:pt x="74" y="49"/>
                    <a:pt x="74" y="98"/>
                    <a:pt x="74" y="147"/>
                  </a:cubicBezTo>
                  <a:cubicBezTo>
                    <a:pt x="49" y="147"/>
                    <a:pt x="25" y="147"/>
                    <a:pt x="0"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0" name="Freeform 1488">
              <a:extLst>
                <a:ext uri="{FF2B5EF4-FFF2-40B4-BE49-F238E27FC236}">
                  <a16:creationId xmlns:a16="http://schemas.microsoft.com/office/drawing/2014/main" id="{01F05C9E-A849-584C-B0AD-DDEAADBA5B40}"/>
                </a:ext>
              </a:extLst>
            </p:cNvPr>
            <p:cNvSpPr>
              <a:spLocks/>
            </p:cNvSpPr>
            <p:nvPr/>
          </p:nvSpPr>
          <p:spPr bwMode="auto">
            <a:xfrm>
              <a:off x="6640519" y="-480477"/>
              <a:ext cx="120461" cy="129384"/>
            </a:xfrm>
            <a:custGeom>
              <a:avLst/>
              <a:gdLst>
                <a:gd name="T0" fmla="*/ 0 w 75"/>
                <a:gd name="T1" fmla="*/ 81 h 81"/>
                <a:gd name="T2" fmla="*/ 0 w 75"/>
                <a:gd name="T3" fmla="*/ 0 h 81"/>
                <a:gd name="T4" fmla="*/ 75 w 75"/>
                <a:gd name="T5" fmla="*/ 0 h 81"/>
                <a:gd name="T6" fmla="*/ 75 w 75"/>
                <a:gd name="T7" fmla="*/ 81 h 81"/>
                <a:gd name="T8" fmla="*/ 0 w 75"/>
                <a:gd name="T9" fmla="*/ 81 h 81"/>
              </a:gdLst>
              <a:ahLst/>
              <a:cxnLst>
                <a:cxn ang="0">
                  <a:pos x="T0" y="T1"/>
                </a:cxn>
                <a:cxn ang="0">
                  <a:pos x="T2" y="T3"/>
                </a:cxn>
                <a:cxn ang="0">
                  <a:pos x="T4" y="T5"/>
                </a:cxn>
                <a:cxn ang="0">
                  <a:pos x="T6" y="T7"/>
                </a:cxn>
                <a:cxn ang="0">
                  <a:pos x="T8" y="T9"/>
                </a:cxn>
              </a:cxnLst>
              <a:rect l="0" t="0" r="r" b="b"/>
              <a:pathLst>
                <a:path w="75" h="81">
                  <a:moveTo>
                    <a:pt x="0" y="81"/>
                  </a:moveTo>
                  <a:cubicBezTo>
                    <a:pt x="0" y="54"/>
                    <a:pt x="0" y="27"/>
                    <a:pt x="0" y="0"/>
                  </a:cubicBezTo>
                  <a:cubicBezTo>
                    <a:pt x="25" y="0"/>
                    <a:pt x="50" y="0"/>
                    <a:pt x="75" y="0"/>
                  </a:cubicBezTo>
                  <a:cubicBezTo>
                    <a:pt x="75" y="27"/>
                    <a:pt x="75" y="54"/>
                    <a:pt x="75" y="81"/>
                  </a:cubicBezTo>
                  <a:cubicBezTo>
                    <a:pt x="50" y="81"/>
                    <a:pt x="25" y="81"/>
                    <a:pt x="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1" name="Gruppieren 20">
            <a:extLst>
              <a:ext uri="{FF2B5EF4-FFF2-40B4-BE49-F238E27FC236}">
                <a16:creationId xmlns:a16="http://schemas.microsoft.com/office/drawing/2014/main" id="{AF9424BC-5D69-0E41-A138-79A3CC5E237B}"/>
              </a:ext>
            </a:extLst>
          </p:cNvPr>
          <p:cNvGrpSpPr>
            <a:grpSpLocks noChangeAspect="1"/>
          </p:cNvGrpSpPr>
          <p:nvPr/>
        </p:nvGrpSpPr>
        <p:grpSpPr>
          <a:xfrm>
            <a:off x="2997871" y="4191784"/>
            <a:ext cx="792088" cy="703741"/>
            <a:chOff x="10964686" y="3377211"/>
            <a:chExt cx="579995" cy="515303"/>
          </a:xfrm>
          <a:solidFill>
            <a:schemeClr val="accent1"/>
          </a:solidFill>
        </p:grpSpPr>
        <p:sp>
          <p:nvSpPr>
            <p:cNvPr id="22" name="Freeform 1474">
              <a:extLst>
                <a:ext uri="{FF2B5EF4-FFF2-40B4-BE49-F238E27FC236}">
                  <a16:creationId xmlns:a16="http://schemas.microsoft.com/office/drawing/2014/main" id="{8FDC1404-4682-A64D-BA17-8A156E4B7533}"/>
                </a:ext>
              </a:extLst>
            </p:cNvPr>
            <p:cNvSpPr>
              <a:spLocks/>
            </p:cNvSpPr>
            <p:nvPr/>
          </p:nvSpPr>
          <p:spPr bwMode="auto">
            <a:xfrm>
              <a:off x="10964686" y="3377211"/>
              <a:ext cx="579995" cy="515303"/>
            </a:xfrm>
            <a:custGeom>
              <a:avLst/>
              <a:gdLst>
                <a:gd name="T0" fmla="*/ 0 w 365"/>
                <a:gd name="T1" fmla="*/ 323 h 323"/>
                <a:gd name="T2" fmla="*/ 0 w 365"/>
                <a:gd name="T3" fmla="*/ 0 h 323"/>
                <a:gd name="T4" fmla="*/ 35 w 365"/>
                <a:gd name="T5" fmla="*/ 0 h 323"/>
                <a:gd name="T6" fmla="*/ 35 w 365"/>
                <a:gd name="T7" fmla="*/ 287 h 323"/>
                <a:gd name="T8" fmla="*/ 365 w 365"/>
                <a:gd name="T9" fmla="*/ 287 h 323"/>
                <a:gd name="T10" fmla="*/ 365 w 365"/>
                <a:gd name="T11" fmla="*/ 323 h 323"/>
                <a:gd name="T12" fmla="*/ 0 w 365"/>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365" h="323">
                  <a:moveTo>
                    <a:pt x="0" y="323"/>
                  </a:moveTo>
                  <a:cubicBezTo>
                    <a:pt x="0" y="215"/>
                    <a:pt x="0" y="108"/>
                    <a:pt x="0" y="0"/>
                  </a:cubicBezTo>
                  <a:cubicBezTo>
                    <a:pt x="11" y="0"/>
                    <a:pt x="23" y="0"/>
                    <a:pt x="35" y="0"/>
                  </a:cubicBezTo>
                  <a:cubicBezTo>
                    <a:pt x="35" y="96"/>
                    <a:pt x="35" y="191"/>
                    <a:pt x="35" y="287"/>
                  </a:cubicBezTo>
                  <a:cubicBezTo>
                    <a:pt x="145" y="287"/>
                    <a:pt x="255" y="287"/>
                    <a:pt x="365" y="287"/>
                  </a:cubicBezTo>
                  <a:cubicBezTo>
                    <a:pt x="365" y="299"/>
                    <a:pt x="365" y="311"/>
                    <a:pt x="365" y="323"/>
                  </a:cubicBezTo>
                  <a:cubicBezTo>
                    <a:pt x="244" y="323"/>
                    <a:pt x="122" y="323"/>
                    <a:pt x="0"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3" name="Freeform 1475">
              <a:extLst>
                <a:ext uri="{FF2B5EF4-FFF2-40B4-BE49-F238E27FC236}">
                  <a16:creationId xmlns:a16="http://schemas.microsoft.com/office/drawing/2014/main" id="{207DEEA7-A543-E144-9E4D-249256697E97}"/>
                </a:ext>
              </a:extLst>
            </p:cNvPr>
            <p:cNvSpPr>
              <a:spLocks/>
            </p:cNvSpPr>
            <p:nvPr/>
          </p:nvSpPr>
          <p:spPr bwMode="auto">
            <a:xfrm>
              <a:off x="11080685" y="3448595"/>
              <a:ext cx="434997" cy="327920"/>
            </a:xfrm>
            <a:custGeom>
              <a:avLst/>
              <a:gdLst>
                <a:gd name="T0" fmla="*/ 95 w 274"/>
                <a:gd name="T1" fmla="*/ 140 h 206"/>
                <a:gd name="T2" fmla="*/ 30 w 274"/>
                <a:gd name="T3" fmla="*/ 206 h 206"/>
                <a:gd name="T4" fmla="*/ 0 w 274"/>
                <a:gd name="T5" fmla="*/ 176 h 206"/>
                <a:gd name="T6" fmla="*/ 95 w 274"/>
                <a:gd name="T7" fmla="*/ 81 h 206"/>
                <a:gd name="T8" fmla="*/ 131 w 274"/>
                <a:gd name="T9" fmla="*/ 114 h 206"/>
                <a:gd name="T10" fmla="*/ 208 w 274"/>
                <a:gd name="T11" fmla="*/ 34 h 206"/>
                <a:gd name="T12" fmla="*/ 189 w 274"/>
                <a:gd name="T13" fmla="*/ 16 h 206"/>
                <a:gd name="T14" fmla="*/ 274 w 274"/>
                <a:gd name="T15" fmla="*/ 0 h 206"/>
                <a:gd name="T16" fmla="*/ 259 w 274"/>
                <a:gd name="T17" fmla="*/ 84 h 206"/>
                <a:gd name="T18" fmla="*/ 241 w 274"/>
                <a:gd name="T19" fmla="*/ 65 h 206"/>
                <a:gd name="T20" fmla="*/ 131 w 274"/>
                <a:gd name="T21" fmla="*/ 174 h 206"/>
                <a:gd name="T22" fmla="*/ 95 w 274"/>
                <a:gd name="T23" fmla="*/ 14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06">
                  <a:moveTo>
                    <a:pt x="95" y="140"/>
                  </a:moveTo>
                  <a:cubicBezTo>
                    <a:pt x="73" y="162"/>
                    <a:pt x="51" y="184"/>
                    <a:pt x="30" y="206"/>
                  </a:cubicBezTo>
                  <a:cubicBezTo>
                    <a:pt x="20" y="196"/>
                    <a:pt x="10" y="186"/>
                    <a:pt x="0" y="176"/>
                  </a:cubicBezTo>
                  <a:cubicBezTo>
                    <a:pt x="31" y="145"/>
                    <a:pt x="63" y="113"/>
                    <a:pt x="95" y="81"/>
                  </a:cubicBezTo>
                  <a:cubicBezTo>
                    <a:pt x="107" y="92"/>
                    <a:pt x="118" y="103"/>
                    <a:pt x="131" y="114"/>
                  </a:cubicBezTo>
                  <a:cubicBezTo>
                    <a:pt x="156" y="88"/>
                    <a:pt x="182" y="61"/>
                    <a:pt x="208" y="34"/>
                  </a:cubicBezTo>
                  <a:cubicBezTo>
                    <a:pt x="203" y="29"/>
                    <a:pt x="196" y="23"/>
                    <a:pt x="189" y="16"/>
                  </a:cubicBezTo>
                  <a:cubicBezTo>
                    <a:pt x="218" y="10"/>
                    <a:pt x="245" y="5"/>
                    <a:pt x="274" y="0"/>
                  </a:cubicBezTo>
                  <a:cubicBezTo>
                    <a:pt x="269" y="28"/>
                    <a:pt x="264" y="56"/>
                    <a:pt x="259" y="84"/>
                  </a:cubicBezTo>
                  <a:cubicBezTo>
                    <a:pt x="253" y="77"/>
                    <a:pt x="247" y="71"/>
                    <a:pt x="241" y="65"/>
                  </a:cubicBezTo>
                  <a:cubicBezTo>
                    <a:pt x="204" y="102"/>
                    <a:pt x="168" y="137"/>
                    <a:pt x="131" y="174"/>
                  </a:cubicBezTo>
                  <a:cubicBezTo>
                    <a:pt x="119" y="162"/>
                    <a:pt x="108" y="151"/>
                    <a:pt x="95" y="1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grpSp>
        <p:nvGrpSpPr>
          <p:cNvPr id="24" name="Gruppieren 23">
            <a:extLst>
              <a:ext uri="{FF2B5EF4-FFF2-40B4-BE49-F238E27FC236}">
                <a16:creationId xmlns:a16="http://schemas.microsoft.com/office/drawing/2014/main" id="{426CD480-1A4F-1240-A8A6-B7984B69C6C5}"/>
              </a:ext>
            </a:extLst>
          </p:cNvPr>
          <p:cNvGrpSpPr>
            <a:grpSpLocks noChangeAspect="1"/>
          </p:cNvGrpSpPr>
          <p:nvPr/>
        </p:nvGrpSpPr>
        <p:grpSpPr>
          <a:xfrm>
            <a:off x="5374125" y="3279582"/>
            <a:ext cx="721875" cy="636949"/>
            <a:chOff x="11727603" y="3415135"/>
            <a:chExt cx="455073" cy="401535"/>
          </a:xfrm>
          <a:solidFill>
            <a:schemeClr val="accent1"/>
          </a:solidFill>
        </p:grpSpPr>
        <p:sp>
          <p:nvSpPr>
            <p:cNvPr id="25" name="Freeform 1476">
              <a:extLst>
                <a:ext uri="{FF2B5EF4-FFF2-40B4-BE49-F238E27FC236}">
                  <a16:creationId xmlns:a16="http://schemas.microsoft.com/office/drawing/2014/main" id="{2F36AF8C-90D1-3744-9F09-2EC4874E97ED}"/>
                </a:ext>
              </a:extLst>
            </p:cNvPr>
            <p:cNvSpPr>
              <a:spLocks/>
            </p:cNvSpPr>
            <p:nvPr/>
          </p:nvSpPr>
          <p:spPr bwMode="auto">
            <a:xfrm>
              <a:off x="11727603" y="3415135"/>
              <a:ext cx="455073" cy="401535"/>
            </a:xfrm>
            <a:custGeom>
              <a:avLst/>
              <a:gdLst>
                <a:gd name="T0" fmla="*/ 286 w 286"/>
                <a:gd name="T1" fmla="*/ 224 h 252"/>
                <a:gd name="T2" fmla="*/ 286 w 286"/>
                <a:gd name="T3" fmla="*/ 252 h 252"/>
                <a:gd name="T4" fmla="*/ 0 w 286"/>
                <a:gd name="T5" fmla="*/ 252 h 252"/>
                <a:gd name="T6" fmla="*/ 0 w 286"/>
                <a:gd name="T7" fmla="*/ 0 h 252"/>
                <a:gd name="T8" fmla="*/ 28 w 286"/>
                <a:gd name="T9" fmla="*/ 0 h 252"/>
                <a:gd name="T10" fmla="*/ 28 w 286"/>
                <a:gd name="T11" fmla="*/ 224 h 252"/>
                <a:gd name="T12" fmla="*/ 286 w 286"/>
                <a:gd name="T13" fmla="*/ 224 h 252"/>
              </a:gdLst>
              <a:ahLst/>
              <a:cxnLst>
                <a:cxn ang="0">
                  <a:pos x="T0" y="T1"/>
                </a:cxn>
                <a:cxn ang="0">
                  <a:pos x="T2" y="T3"/>
                </a:cxn>
                <a:cxn ang="0">
                  <a:pos x="T4" y="T5"/>
                </a:cxn>
                <a:cxn ang="0">
                  <a:pos x="T6" y="T7"/>
                </a:cxn>
                <a:cxn ang="0">
                  <a:pos x="T8" y="T9"/>
                </a:cxn>
                <a:cxn ang="0">
                  <a:pos x="T10" y="T11"/>
                </a:cxn>
                <a:cxn ang="0">
                  <a:pos x="T12" y="T13"/>
                </a:cxn>
              </a:cxnLst>
              <a:rect l="0" t="0" r="r" b="b"/>
              <a:pathLst>
                <a:path w="286" h="252">
                  <a:moveTo>
                    <a:pt x="286" y="224"/>
                  </a:moveTo>
                  <a:cubicBezTo>
                    <a:pt x="286" y="234"/>
                    <a:pt x="286" y="243"/>
                    <a:pt x="286" y="252"/>
                  </a:cubicBezTo>
                  <a:cubicBezTo>
                    <a:pt x="191" y="252"/>
                    <a:pt x="96" y="252"/>
                    <a:pt x="0" y="252"/>
                  </a:cubicBezTo>
                  <a:cubicBezTo>
                    <a:pt x="0" y="168"/>
                    <a:pt x="0" y="84"/>
                    <a:pt x="0" y="0"/>
                  </a:cubicBezTo>
                  <a:cubicBezTo>
                    <a:pt x="9" y="0"/>
                    <a:pt x="18" y="0"/>
                    <a:pt x="28" y="0"/>
                  </a:cubicBezTo>
                  <a:cubicBezTo>
                    <a:pt x="28" y="74"/>
                    <a:pt x="28" y="149"/>
                    <a:pt x="28" y="224"/>
                  </a:cubicBezTo>
                  <a:cubicBezTo>
                    <a:pt x="114" y="224"/>
                    <a:pt x="200" y="224"/>
                    <a:pt x="286" y="2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sp>
          <p:nvSpPr>
            <p:cNvPr id="26" name="Freeform 1477">
              <a:extLst>
                <a:ext uri="{FF2B5EF4-FFF2-40B4-BE49-F238E27FC236}">
                  <a16:creationId xmlns:a16="http://schemas.microsoft.com/office/drawing/2014/main" id="{82EFC715-6DA5-FE49-8B29-5A2795D41D72}"/>
                </a:ext>
              </a:extLst>
            </p:cNvPr>
            <p:cNvSpPr>
              <a:spLocks/>
            </p:cNvSpPr>
            <p:nvPr/>
          </p:nvSpPr>
          <p:spPr bwMode="auto">
            <a:xfrm>
              <a:off x="11819063" y="3464211"/>
              <a:ext cx="339074" cy="258767"/>
            </a:xfrm>
            <a:custGeom>
              <a:avLst/>
              <a:gdLst>
                <a:gd name="T0" fmla="*/ 148 w 213"/>
                <a:gd name="T1" fmla="*/ 149 h 162"/>
                <a:gd name="T2" fmla="*/ 162 w 213"/>
                <a:gd name="T3" fmla="*/ 135 h 162"/>
                <a:gd name="T4" fmla="*/ 120 w 213"/>
                <a:gd name="T5" fmla="*/ 90 h 162"/>
                <a:gd name="T6" fmla="*/ 92 w 213"/>
                <a:gd name="T7" fmla="*/ 116 h 162"/>
                <a:gd name="T8" fmla="*/ 0 w 213"/>
                <a:gd name="T9" fmla="*/ 23 h 162"/>
                <a:gd name="T10" fmla="*/ 22 w 213"/>
                <a:gd name="T11" fmla="*/ 0 h 162"/>
                <a:gd name="T12" fmla="*/ 92 w 213"/>
                <a:gd name="T13" fmla="*/ 70 h 162"/>
                <a:gd name="T14" fmla="*/ 120 w 213"/>
                <a:gd name="T15" fmla="*/ 44 h 162"/>
                <a:gd name="T16" fmla="*/ 187 w 213"/>
                <a:gd name="T17" fmla="*/ 110 h 162"/>
                <a:gd name="T18" fmla="*/ 202 w 213"/>
                <a:gd name="T19" fmla="*/ 95 h 162"/>
                <a:gd name="T20" fmla="*/ 213 w 213"/>
                <a:gd name="T21" fmla="*/ 162 h 162"/>
                <a:gd name="T22" fmla="*/ 148 w 213"/>
                <a:gd name="T23"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 h="162">
                  <a:moveTo>
                    <a:pt x="148" y="149"/>
                  </a:moveTo>
                  <a:cubicBezTo>
                    <a:pt x="153" y="144"/>
                    <a:pt x="158" y="139"/>
                    <a:pt x="162" y="135"/>
                  </a:cubicBezTo>
                  <a:cubicBezTo>
                    <a:pt x="148" y="120"/>
                    <a:pt x="134" y="105"/>
                    <a:pt x="120" y="90"/>
                  </a:cubicBezTo>
                  <a:cubicBezTo>
                    <a:pt x="110" y="99"/>
                    <a:pt x="101" y="108"/>
                    <a:pt x="92" y="116"/>
                  </a:cubicBezTo>
                  <a:cubicBezTo>
                    <a:pt x="61" y="85"/>
                    <a:pt x="30" y="54"/>
                    <a:pt x="0" y="23"/>
                  </a:cubicBezTo>
                  <a:cubicBezTo>
                    <a:pt x="7" y="16"/>
                    <a:pt x="14" y="8"/>
                    <a:pt x="22" y="0"/>
                  </a:cubicBezTo>
                  <a:cubicBezTo>
                    <a:pt x="45" y="23"/>
                    <a:pt x="69" y="47"/>
                    <a:pt x="92" y="70"/>
                  </a:cubicBezTo>
                  <a:cubicBezTo>
                    <a:pt x="101" y="61"/>
                    <a:pt x="110" y="53"/>
                    <a:pt x="120" y="44"/>
                  </a:cubicBezTo>
                  <a:cubicBezTo>
                    <a:pt x="142" y="66"/>
                    <a:pt x="165" y="88"/>
                    <a:pt x="187" y="110"/>
                  </a:cubicBezTo>
                  <a:cubicBezTo>
                    <a:pt x="192" y="105"/>
                    <a:pt x="197" y="101"/>
                    <a:pt x="202" y="95"/>
                  </a:cubicBezTo>
                  <a:cubicBezTo>
                    <a:pt x="206" y="118"/>
                    <a:pt x="210" y="139"/>
                    <a:pt x="213" y="162"/>
                  </a:cubicBezTo>
                  <a:cubicBezTo>
                    <a:pt x="191" y="158"/>
                    <a:pt x="170" y="153"/>
                    <a:pt x="148" y="1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6507F"/>
                </a:solidFill>
                <a:effectLst/>
                <a:uLnTx/>
                <a:uFillTx/>
                <a:latin typeface="Arial" charset="0"/>
                <a:cs typeface="Arial" charset="0"/>
              </a:endParaRPr>
            </a:p>
          </p:txBody>
        </p:sp>
      </p:grpSp>
      <p:sp>
        <p:nvSpPr>
          <p:cNvPr id="27" name="Textfeld 26">
            <a:extLst>
              <a:ext uri="{FF2B5EF4-FFF2-40B4-BE49-F238E27FC236}">
                <a16:creationId xmlns:a16="http://schemas.microsoft.com/office/drawing/2014/main" id="{5FE3D80B-2513-8D4A-919B-16A538B801DE}"/>
              </a:ext>
            </a:extLst>
          </p:cNvPr>
          <p:cNvSpPr txBox="1"/>
          <p:nvPr/>
        </p:nvSpPr>
        <p:spPr bwMode="gray">
          <a:xfrm>
            <a:off x="1547288" y="5639868"/>
            <a:ext cx="4548712" cy="632634"/>
          </a:xfrm>
          <a:prstGeom prst="rect">
            <a:avLst/>
          </a:prstGeom>
          <a:noFill/>
        </p:spPr>
        <p:txBody>
          <a:bodyPr wrap="square" lIns="0" tIns="0" rIns="0" bIns="0" rtlCol="0">
            <a:noAutofit/>
          </a:bodyPr>
          <a:lstStyle/>
          <a:p>
            <a:r>
              <a:rPr lang="de-DE" sz="2800" dirty="0">
                <a:solidFill>
                  <a:schemeClr val="accent1"/>
                </a:solidFill>
                <a:latin typeface="Calibri" panose="020F0502020204030204" pitchFamily="34" charset="0"/>
                <a:cs typeface="Calibri" panose="020F0502020204030204" pitchFamily="34" charset="0"/>
              </a:rPr>
              <a:t>Experience </a:t>
            </a:r>
            <a:r>
              <a:rPr lang="de-DE" sz="2800" dirty="0" err="1">
                <a:solidFill>
                  <a:schemeClr val="accent1"/>
                </a:solidFill>
                <a:latin typeface="Calibri" panose="020F0502020204030204" pitchFamily="34" charset="0"/>
                <a:cs typeface="Calibri" panose="020F0502020204030204" pitchFamily="34" charset="0"/>
              </a:rPr>
              <a:t>generates</a:t>
            </a:r>
            <a:r>
              <a:rPr lang="de-DE" sz="2800" dirty="0">
                <a:solidFill>
                  <a:schemeClr val="accent1"/>
                </a:solidFill>
                <a:latin typeface="Calibri" panose="020F0502020204030204" pitchFamily="34" charset="0"/>
                <a:cs typeface="Calibri" panose="020F0502020204030204" pitchFamily="34" charset="0"/>
              </a:rPr>
              <a:t> </a:t>
            </a:r>
            <a:r>
              <a:rPr lang="de-DE" sz="2800" dirty="0" err="1">
                <a:solidFill>
                  <a:schemeClr val="accent1"/>
                </a:solidFill>
                <a:latin typeface="Calibri" panose="020F0502020204030204" pitchFamily="34" charset="0"/>
                <a:cs typeface="Calibri" panose="020F0502020204030204" pitchFamily="34" charset="0"/>
              </a:rPr>
              <a:t>rules</a:t>
            </a:r>
            <a:endParaRPr lang="de-DE" sz="2800" dirty="0">
              <a:solidFill>
                <a:schemeClr val="accent1"/>
              </a:solidFill>
              <a:latin typeface="Calibri" panose="020F0502020204030204" pitchFamily="34" charset="0"/>
              <a:cs typeface="Calibri" panose="020F0502020204030204" pitchFamily="34" charset="0"/>
            </a:endParaRPr>
          </a:p>
        </p:txBody>
      </p:sp>
      <p:cxnSp>
        <p:nvCxnSpPr>
          <p:cNvPr id="46" name="Gerade Verbindung 45">
            <a:extLst>
              <a:ext uri="{FF2B5EF4-FFF2-40B4-BE49-F238E27FC236}">
                <a16:creationId xmlns:a16="http://schemas.microsoft.com/office/drawing/2014/main" id="{2975A850-9D02-8049-BFCF-3520F99AFA03}"/>
              </a:ext>
            </a:extLst>
          </p:cNvPr>
          <p:cNvCxnSpPr/>
          <p:nvPr/>
        </p:nvCxnSpPr>
        <p:spPr bwMode="gray">
          <a:xfrm>
            <a:off x="6560820" y="1417320"/>
            <a:ext cx="0" cy="472059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Freeform 5">
            <a:extLst>
              <a:ext uri="{FF2B5EF4-FFF2-40B4-BE49-F238E27FC236}">
                <a16:creationId xmlns:a16="http://schemas.microsoft.com/office/drawing/2014/main" id="{338D0B53-E63B-4345-BF1F-FCA7EA3DBA86}"/>
              </a:ext>
            </a:extLst>
          </p:cNvPr>
          <p:cNvSpPr>
            <a:spLocks noChangeAspect="1" noEditPoints="1"/>
          </p:cNvSpPr>
          <p:nvPr/>
        </p:nvSpPr>
        <p:spPr bwMode="gray">
          <a:xfrm>
            <a:off x="7083519" y="1679410"/>
            <a:ext cx="981995" cy="923754"/>
          </a:xfrm>
          <a:custGeom>
            <a:avLst/>
            <a:gdLst>
              <a:gd name="T0" fmla="*/ 23 w 303"/>
              <a:gd name="T1" fmla="*/ 284 h 284"/>
              <a:gd name="T2" fmla="*/ 74 w 303"/>
              <a:gd name="T3" fmla="*/ 174 h 284"/>
              <a:gd name="T4" fmla="*/ 136 w 303"/>
              <a:gd name="T5" fmla="*/ 284 h 284"/>
              <a:gd name="T6" fmla="*/ 167 w 303"/>
              <a:gd name="T7" fmla="*/ 284 h 284"/>
              <a:gd name="T8" fmla="*/ 167 w 303"/>
              <a:gd name="T9" fmla="*/ 284 h 284"/>
              <a:gd name="T10" fmla="*/ 270 w 303"/>
              <a:gd name="T11" fmla="*/ 174 h 284"/>
              <a:gd name="T12" fmla="*/ 239 w 303"/>
              <a:gd name="T13" fmla="*/ 175 h 284"/>
              <a:gd name="T14" fmla="*/ 294 w 303"/>
              <a:gd name="T15" fmla="*/ 199 h 284"/>
              <a:gd name="T16" fmla="*/ 276 w 303"/>
              <a:gd name="T17" fmla="*/ 144 h 284"/>
              <a:gd name="T18" fmla="*/ 229 w 303"/>
              <a:gd name="T19" fmla="*/ 150 h 284"/>
              <a:gd name="T20" fmla="*/ 227 w 303"/>
              <a:gd name="T21" fmla="*/ 137 h 284"/>
              <a:gd name="T22" fmla="*/ 233 w 303"/>
              <a:gd name="T23" fmla="*/ 114 h 284"/>
              <a:gd name="T24" fmla="*/ 225 w 303"/>
              <a:gd name="T25" fmla="*/ 96 h 284"/>
              <a:gd name="T26" fmla="*/ 181 w 303"/>
              <a:gd name="T27" fmla="*/ 96 h 284"/>
              <a:gd name="T28" fmla="*/ 175 w 303"/>
              <a:gd name="T29" fmla="*/ 88 h 284"/>
              <a:gd name="T30" fmla="*/ 181 w 303"/>
              <a:gd name="T31" fmla="*/ 66 h 284"/>
              <a:gd name="T32" fmla="*/ 173 w 303"/>
              <a:gd name="T33" fmla="*/ 53 h 284"/>
              <a:gd name="T34" fmla="*/ 129 w 303"/>
              <a:gd name="T35" fmla="*/ 53 h 284"/>
              <a:gd name="T36" fmla="*/ 122 w 303"/>
              <a:gd name="T37" fmla="*/ 70 h 284"/>
              <a:gd name="T38" fmla="*/ 128 w 303"/>
              <a:gd name="T39" fmla="*/ 92 h 284"/>
              <a:gd name="T40" fmla="*/ 162 w 303"/>
              <a:gd name="T41" fmla="*/ 134 h 284"/>
              <a:gd name="T42" fmla="*/ 187 w 303"/>
              <a:gd name="T43" fmla="*/ 148 h 284"/>
              <a:gd name="T44" fmla="*/ 173 w 303"/>
              <a:gd name="T45" fmla="*/ 145 h 284"/>
              <a:gd name="T46" fmla="*/ 129 w 303"/>
              <a:gd name="T47" fmla="*/ 144 h 284"/>
              <a:gd name="T48" fmla="*/ 103 w 303"/>
              <a:gd name="T49" fmla="*/ 197 h 284"/>
              <a:gd name="T50" fmla="*/ 130 w 303"/>
              <a:gd name="T51" fmla="*/ 134 h 284"/>
              <a:gd name="T52" fmla="*/ 126 w 303"/>
              <a:gd name="T53" fmla="*/ 106 h 284"/>
              <a:gd name="T54" fmla="*/ 79 w 303"/>
              <a:gd name="T55" fmla="*/ 100 h 284"/>
              <a:gd name="T56" fmla="*/ 68 w 303"/>
              <a:gd name="T57" fmla="*/ 104 h 284"/>
              <a:gd name="T58" fmla="*/ 75 w 303"/>
              <a:gd name="T59" fmla="*/ 136 h 284"/>
              <a:gd name="T60" fmla="*/ 87 w 303"/>
              <a:gd name="T61" fmla="*/ 199 h 284"/>
              <a:gd name="T62" fmla="*/ 70 w 303"/>
              <a:gd name="T63" fmla="*/ 144 h 284"/>
              <a:gd name="T64" fmla="*/ 26 w 303"/>
              <a:gd name="T65" fmla="*/ 145 h 284"/>
              <a:gd name="T66" fmla="*/ 13 w 303"/>
              <a:gd name="T67" fmla="*/ 148 h 284"/>
              <a:gd name="T68" fmla="*/ 38 w 303"/>
              <a:gd name="T69" fmla="*/ 134 h 284"/>
              <a:gd name="T70" fmla="*/ 72 w 303"/>
              <a:gd name="T71" fmla="*/ 92 h 284"/>
              <a:gd name="T72" fmla="*/ 78 w 303"/>
              <a:gd name="T73" fmla="*/ 70 h 284"/>
              <a:gd name="T74" fmla="*/ 125 w 303"/>
              <a:gd name="T75" fmla="*/ 44 h 284"/>
              <a:gd name="T76" fmla="*/ 151 w 303"/>
              <a:gd name="T77" fmla="*/ 0 h 284"/>
              <a:gd name="T78" fmla="*/ 178 w 303"/>
              <a:gd name="T79" fmla="*/ 44 h 284"/>
              <a:gd name="T80" fmla="*/ 225 w 303"/>
              <a:gd name="T81" fmla="*/ 66 h 284"/>
              <a:gd name="T82" fmla="*/ 231 w 303"/>
              <a:gd name="T83" fmla="*/ 88 h 284"/>
              <a:gd name="T84" fmla="*/ 265 w 303"/>
              <a:gd name="T85" fmla="*/ 134 h 284"/>
              <a:gd name="T86" fmla="*/ 290 w 303"/>
              <a:gd name="T87" fmla="*/ 148 h 284"/>
              <a:gd name="T88" fmla="*/ 163 w 303"/>
              <a:gd name="T89" fmla="*/ 23 h 284"/>
              <a:gd name="T90" fmla="*/ 48 w 303"/>
              <a:gd name="T91" fmla="*/ 101 h 284"/>
              <a:gd name="T92" fmla="*/ 139 w 303"/>
              <a:gd name="T93" fmla="*/ 114 h 284"/>
              <a:gd name="T94" fmla="*/ 139 w 303"/>
              <a:gd name="T95" fmla="*/ 114 h 284"/>
              <a:gd name="T96" fmla="*/ 100 w 303"/>
              <a:gd name="T97" fmla="*/ 83 h 284"/>
              <a:gd name="T98" fmla="*/ 215 w 303"/>
              <a:gd name="T99" fmla="*/ 66 h 284"/>
              <a:gd name="T100" fmla="*/ 255 w 303"/>
              <a:gd name="T101" fmla="*/ 12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3" h="284">
                <a:moveTo>
                  <a:pt x="23" y="175"/>
                </a:moveTo>
                <a:cubicBezTo>
                  <a:pt x="33" y="175"/>
                  <a:pt x="33" y="175"/>
                  <a:pt x="33" y="175"/>
                </a:cubicBezTo>
                <a:cubicBezTo>
                  <a:pt x="33" y="284"/>
                  <a:pt x="33" y="284"/>
                  <a:pt x="33" y="284"/>
                </a:cubicBezTo>
                <a:cubicBezTo>
                  <a:pt x="23" y="284"/>
                  <a:pt x="23" y="284"/>
                  <a:pt x="23" y="284"/>
                </a:cubicBezTo>
                <a:lnTo>
                  <a:pt x="23" y="175"/>
                </a:lnTo>
                <a:close/>
                <a:moveTo>
                  <a:pt x="64" y="284"/>
                </a:moveTo>
                <a:cubicBezTo>
                  <a:pt x="74" y="284"/>
                  <a:pt x="74" y="284"/>
                  <a:pt x="74" y="284"/>
                </a:cubicBezTo>
                <a:cubicBezTo>
                  <a:pt x="74" y="174"/>
                  <a:pt x="74" y="174"/>
                  <a:pt x="74" y="174"/>
                </a:cubicBezTo>
                <a:cubicBezTo>
                  <a:pt x="64" y="174"/>
                  <a:pt x="64" y="174"/>
                  <a:pt x="64" y="174"/>
                </a:cubicBezTo>
                <a:lnTo>
                  <a:pt x="64" y="284"/>
                </a:lnTo>
                <a:close/>
                <a:moveTo>
                  <a:pt x="126" y="284"/>
                </a:moveTo>
                <a:cubicBezTo>
                  <a:pt x="136" y="284"/>
                  <a:pt x="136" y="284"/>
                  <a:pt x="136" y="284"/>
                </a:cubicBezTo>
                <a:cubicBezTo>
                  <a:pt x="136" y="175"/>
                  <a:pt x="136" y="175"/>
                  <a:pt x="136" y="175"/>
                </a:cubicBezTo>
                <a:cubicBezTo>
                  <a:pt x="126" y="175"/>
                  <a:pt x="126" y="175"/>
                  <a:pt x="126" y="175"/>
                </a:cubicBezTo>
                <a:lnTo>
                  <a:pt x="126" y="284"/>
                </a:lnTo>
                <a:close/>
                <a:moveTo>
                  <a:pt x="167" y="284"/>
                </a:moveTo>
                <a:cubicBezTo>
                  <a:pt x="177" y="284"/>
                  <a:pt x="177" y="284"/>
                  <a:pt x="177" y="284"/>
                </a:cubicBezTo>
                <a:cubicBezTo>
                  <a:pt x="177" y="174"/>
                  <a:pt x="177" y="174"/>
                  <a:pt x="177" y="174"/>
                </a:cubicBezTo>
                <a:cubicBezTo>
                  <a:pt x="167" y="174"/>
                  <a:pt x="167" y="174"/>
                  <a:pt x="167" y="174"/>
                </a:cubicBezTo>
                <a:lnTo>
                  <a:pt x="167" y="284"/>
                </a:lnTo>
                <a:close/>
                <a:moveTo>
                  <a:pt x="270" y="284"/>
                </a:moveTo>
                <a:cubicBezTo>
                  <a:pt x="280" y="284"/>
                  <a:pt x="280" y="284"/>
                  <a:pt x="280" y="284"/>
                </a:cubicBezTo>
                <a:cubicBezTo>
                  <a:pt x="280" y="174"/>
                  <a:pt x="280" y="174"/>
                  <a:pt x="280" y="174"/>
                </a:cubicBezTo>
                <a:cubicBezTo>
                  <a:pt x="270" y="174"/>
                  <a:pt x="270" y="174"/>
                  <a:pt x="270" y="174"/>
                </a:cubicBezTo>
                <a:lnTo>
                  <a:pt x="270" y="284"/>
                </a:lnTo>
                <a:close/>
                <a:moveTo>
                  <a:pt x="229" y="284"/>
                </a:moveTo>
                <a:cubicBezTo>
                  <a:pt x="239" y="284"/>
                  <a:pt x="239" y="284"/>
                  <a:pt x="239" y="284"/>
                </a:cubicBezTo>
                <a:cubicBezTo>
                  <a:pt x="239" y="175"/>
                  <a:pt x="239" y="175"/>
                  <a:pt x="239" y="175"/>
                </a:cubicBezTo>
                <a:cubicBezTo>
                  <a:pt x="229" y="175"/>
                  <a:pt x="229" y="175"/>
                  <a:pt x="229" y="175"/>
                </a:cubicBezTo>
                <a:lnTo>
                  <a:pt x="229" y="284"/>
                </a:lnTo>
                <a:close/>
                <a:moveTo>
                  <a:pt x="303" y="197"/>
                </a:moveTo>
                <a:cubicBezTo>
                  <a:pt x="294" y="199"/>
                  <a:pt x="294" y="199"/>
                  <a:pt x="294" y="199"/>
                </a:cubicBezTo>
                <a:cubicBezTo>
                  <a:pt x="280" y="150"/>
                  <a:pt x="280" y="150"/>
                  <a:pt x="280" y="150"/>
                </a:cubicBezTo>
                <a:cubicBezTo>
                  <a:pt x="280" y="147"/>
                  <a:pt x="278" y="146"/>
                  <a:pt x="277" y="145"/>
                </a:cubicBezTo>
                <a:cubicBezTo>
                  <a:pt x="277" y="145"/>
                  <a:pt x="277" y="145"/>
                  <a:pt x="277" y="145"/>
                </a:cubicBezTo>
                <a:cubicBezTo>
                  <a:pt x="276" y="144"/>
                  <a:pt x="276" y="144"/>
                  <a:pt x="276" y="144"/>
                </a:cubicBezTo>
                <a:cubicBezTo>
                  <a:pt x="234" y="144"/>
                  <a:pt x="234" y="144"/>
                  <a:pt x="234" y="144"/>
                </a:cubicBezTo>
                <a:cubicBezTo>
                  <a:pt x="233" y="144"/>
                  <a:pt x="233" y="144"/>
                  <a:pt x="233" y="144"/>
                </a:cubicBezTo>
                <a:cubicBezTo>
                  <a:pt x="233" y="145"/>
                  <a:pt x="233" y="145"/>
                  <a:pt x="233" y="145"/>
                </a:cubicBezTo>
                <a:cubicBezTo>
                  <a:pt x="231" y="146"/>
                  <a:pt x="230" y="148"/>
                  <a:pt x="229" y="150"/>
                </a:cubicBezTo>
                <a:cubicBezTo>
                  <a:pt x="216" y="199"/>
                  <a:pt x="216" y="199"/>
                  <a:pt x="216" y="199"/>
                </a:cubicBezTo>
                <a:cubicBezTo>
                  <a:pt x="206" y="197"/>
                  <a:pt x="206" y="197"/>
                  <a:pt x="206" y="197"/>
                </a:cubicBezTo>
                <a:cubicBezTo>
                  <a:pt x="220" y="148"/>
                  <a:pt x="220" y="148"/>
                  <a:pt x="220" y="148"/>
                </a:cubicBezTo>
                <a:cubicBezTo>
                  <a:pt x="221" y="143"/>
                  <a:pt x="223" y="139"/>
                  <a:pt x="227" y="137"/>
                </a:cubicBezTo>
                <a:cubicBezTo>
                  <a:pt x="227" y="136"/>
                  <a:pt x="228" y="136"/>
                  <a:pt x="229" y="135"/>
                </a:cubicBezTo>
                <a:cubicBezTo>
                  <a:pt x="230" y="135"/>
                  <a:pt x="232" y="134"/>
                  <a:pt x="233" y="134"/>
                </a:cubicBezTo>
                <a:cubicBezTo>
                  <a:pt x="244" y="134"/>
                  <a:pt x="244" y="134"/>
                  <a:pt x="244" y="134"/>
                </a:cubicBezTo>
                <a:cubicBezTo>
                  <a:pt x="237" y="130"/>
                  <a:pt x="233" y="123"/>
                  <a:pt x="233" y="114"/>
                </a:cubicBezTo>
                <a:cubicBezTo>
                  <a:pt x="233" y="109"/>
                  <a:pt x="235" y="103"/>
                  <a:pt x="238" y="99"/>
                </a:cubicBezTo>
                <a:cubicBezTo>
                  <a:pt x="229" y="102"/>
                  <a:pt x="229" y="102"/>
                  <a:pt x="229" y="102"/>
                </a:cubicBezTo>
                <a:cubicBezTo>
                  <a:pt x="228" y="99"/>
                  <a:pt x="227" y="97"/>
                  <a:pt x="225" y="96"/>
                </a:cubicBezTo>
                <a:cubicBezTo>
                  <a:pt x="225" y="96"/>
                  <a:pt x="225" y="96"/>
                  <a:pt x="225" y="96"/>
                </a:cubicBezTo>
                <a:cubicBezTo>
                  <a:pt x="225" y="96"/>
                  <a:pt x="224" y="96"/>
                  <a:pt x="224" y="96"/>
                </a:cubicBezTo>
                <a:cubicBezTo>
                  <a:pt x="182" y="96"/>
                  <a:pt x="182" y="96"/>
                  <a:pt x="182" y="96"/>
                </a:cubicBezTo>
                <a:cubicBezTo>
                  <a:pt x="182" y="96"/>
                  <a:pt x="181" y="96"/>
                  <a:pt x="181" y="96"/>
                </a:cubicBezTo>
                <a:cubicBezTo>
                  <a:pt x="181" y="96"/>
                  <a:pt x="181" y="96"/>
                  <a:pt x="181" y="96"/>
                </a:cubicBezTo>
                <a:cubicBezTo>
                  <a:pt x="181" y="96"/>
                  <a:pt x="181" y="96"/>
                  <a:pt x="181" y="96"/>
                </a:cubicBezTo>
                <a:cubicBezTo>
                  <a:pt x="180" y="97"/>
                  <a:pt x="178" y="99"/>
                  <a:pt x="178" y="102"/>
                </a:cubicBezTo>
                <a:cubicBezTo>
                  <a:pt x="168" y="99"/>
                  <a:pt x="168" y="99"/>
                  <a:pt x="168" y="99"/>
                </a:cubicBezTo>
                <a:cubicBezTo>
                  <a:pt x="169" y="95"/>
                  <a:pt x="172" y="91"/>
                  <a:pt x="175" y="88"/>
                </a:cubicBezTo>
                <a:cubicBezTo>
                  <a:pt x="176" y="88"/>
                  <a:pt x="176" y="87"/>
                  <a:pt x="177" y="87"/>
                </a:cubicBezTo>
                <a:cubicBezTo>
                  <a:pt x="179" y="86"/>
                  <a:pt x="180" y="86"/>
                  <a:pt x="182" y="86"/>
                </a:cubicBezTo>
                <a:cubicBezTo>
                  <a:pt x="193" y="86"/>
                  <a:pt x="193" y="86"/>
                  <a:pt x="193" y="86"/>
                </a:cubicBezTo>
                <a:cubicBezTo>
                  <a:pt x="186" y="82"/>
                  <a:pt x="181" y="74"/>
                  <a:pt x="181" y="66"/>
                </a:cubicBezTo>
                <a:cubicBezTo>
                  <a:pt x="181" y="63"/>
                  <a:pt x="182" y="60"/>
                  <a:pt x="183" y="57"/>
                </a:cubicBezTo>
                <a:cubicBezTo>
                  <a:pt x="177" y="59"/>
                  <a:pt x="177" y="59"/>
                  <a:pt x="177" y="59"/>
                </a:cubicBezTo>
                <a:cubicBezTo>
                  <a:pt x="176" y="56"/>
                  <a:pt x="175" y="54"/>
                  <a:pt x="173" y="53"/>
                </a:cubicBezTo>
                <a:cubicBezTo>
                  <a:pt x="173" y="53"/>
                  <a:pt x="173" y="53"/>
                  <a:pt x="173" y="53"/>
                </a:cubicBezTo>
                <a:cubicBezTo>
                  <a:pt x="173" y="53"/>
                  <a:pt x="172" y="53"/>
                  <a:pt x="172" y="53"/>
                </a:cubicBezTo>
                <a:cubicBezTo>
                  <a:pt x="130" y="53"/>
                  <a:pt x="130" y="53"/>
                  <a:pt x="130" y="53"/>
                </a:cubicBezTo>
                <a:cubicBezTo>
                  <a:pt x="130" y="53"/>
                  <a:pt x="129" y="53"/>
                  <a:pt x="129" y="53"/>
                </a:cubicBezTo>
                <a:cubicBezTo>
                  <a:pt x="129" y="53"/>
                  <a:pt x="129" y="53"/>
                  <a:pt x="129" y="53"/>
                </a:cubicBezTo>
                <a:cubicBezTo>
                  <a:pt x="129" y="53"/>
                  <a:pt x="129" y="53"/>
                  <a:pt x="129" y="53"/>
                </a:cubicBezTo>
                <a:cubicBezTo>
                  <a:pt x="128" y="54"/>
                  <a:pt x="126" y="56"/>
                  <a:pt x="126" y="59"/>
                </a:cubicBezTo>
                <a:cubicBezTo>
                  <a:pt x="118" y="57"/>
                  <a:pt x="118" y="57"/>
                  <a:pt x="118" y="57"/>
                </a:cubicBezTo>
                <a:cubicBezTo>
                  <a:pt x="121" y="61"/>
                  <a:pt x="122" y="65"/>
                  <a:pt x="122" y="70"/>
                </a:cubicBezTo>
                <a:cubicBezTo>
                  <a:pt x="122" y="78"/>
                  <a:pt x="117" y="86"/>
                  <a:pt x="111" y="90"/>
                </a:cubicBezTo>
                <a:cubicBezTo>
                  <a:pt x="121" y="90"/>
                  <a:pt x="121" y="90"/>
                  <a:pt x="121" y="90"/>
                </a:cubicBezTo>
                <a:cubicBezTo>
                  <a:pt x="123" y="90"/>
                  <a:pt x="125" y="90"/>
                  <a:pt x="127" y="91"/>
                </a:cubicBezTo>
                <a:cubicBezTo>
                  <a:pt x="127" y="91"/>
                  <a:pt x="128" y="92"/>
                  <a:pt x="128" y="92"/>
                </a:cubicBezTo>
                <a:cubicBezTo>
                  <a:pt x="131" y="94"/>
                  <a:pt x="133" y="97"/>
                  <a:pt x="134" y="100"/>
                </a:cubicBezTo>
                <a:cubicBezTo>
                  <a:pt x="138" y="95"/>
                  <a:pt x="144" y="91"/>
                  <a:pt x="151" y="91"/>
                </a:cubicBezTo>
                <a:cubicBezTo>
                  <a:pt x="163" y="91"/>
                  <a:pt x="173" y="102"/>
                  <a:pt x="173" y="114"/>
                </a:cubicBezTo>
                <a:cubicBezTo>
                  <a:pt x="173" y="123"/>
                  <a:pt x="169" y="130"/>
                  <a:pt x="162" y="134"/>
                </a:cubicBezTo>
                <a:cubicBezTo>
                  <a:pt x="173" y="134"/>
                  <a:pt x="173" y="134"/>
                  <a:pt x="173" y="134"/>
                </a:cubicBezTo>
                <a:cubicBezTo>
                  <a:pt x="174" y="134"/>
                  <a:pt x="176" y="135"/>
                  <a:pt x="178" y="136"/>
                </a:cubicBezTo>
                <a:cubicBezTo>
                  <a:pt x="178" y="136"/>
                  <a:pt x="179" y="136"/>
                  <a:pt x="179" y="137"/>
                </a:cubicBezTo>
                <a:cubicBezTo>
                  <a:pt x="183" y="139"/>
                  <a:pt x="185" y="143"/>
                  <a:pt x="187" y="148"/>
                </a:cubicBezTo>
                <a:cubicBezTo>
                  <a:pt x="200" y="197"/>
                  <a:pt x="200" y="197"/>
                  <a:pt x="200" y="197"/>
                </a:cubicBezTo>
                <a:cubicBezTo>
                  <a:pt x="190" y="199"/>
                  <a:pt x="190" y="199"/>
                  <a:pt x="190" y="199"/>
                </a:cubicBezTo>
                <a:cubicBezTo>
                  <a:pt x="177" y="150"/>
                  <a:pt x="177" y="150"/>
                  <a:pt x="177" y="150"/>
                </a:cubicBezTo>
                <a:cubicBezTo>
                  <a:pt x="176" y="147"/>
                  <a:pt x="175" y="146"/>
                  <a:pt x="173" y="145"/>
                </a:cubicBezTo>
                <a:cubicBezTo>
                  <a:pt x="173" y="145"/>
                  <a:pt x="173" y="145"/>
                  <a:pt x="173" y="145"/>
                </a:cubicBezTo>
                <a:cubicBezTo>
                  <a:pt x="173" y="144"/>
                  <a:pt x="172" y="144"/>
                  <a:pt x="172" y="144"/>
                </a:cubicBezTo>
                <a:cubicBezTo>
                  <a:pt x="130" y="144"/>
                  <a:pt x="130" y="144"/>
                  <a:pt x="130" y="144"/>
                </a:cubicBezTo>
                <a:cubicBezTo>
                  <a:pt x="130" y="144"/>
                  <a:pt x="129" y="144"/>
                  <a:pt x="129" y="144"/>
                </a:cubicBezTo>
                <a:cubicBezTo>
                  <a:pt x="129" y="145"/>
                  <a:pt x="129" y="145"/>
                  <a:pt x="129" y="145"/>
                </a:cubicBezTo>
                <a:cubicBezTo>
                  <a:pt x="128" y="146"/>
                  <a:pt x="126" y="148"/>
                  <a:pt x="126" y="150"/>
                </a:cubicBezTo>
                <a:cubicBezTo>
                  <a:pt x="113" y="199"/>
                  <a:pt x="113" y="199"/>
                  <a:pt x="113" y="199"/>
                </a:cubicBezTo>
                <a:cubicBezTo>
                  <a:pt x="103" y="197"/>
                  <a:pt x="103" y="197"/>
                  <a:pt x="103" y="197"/>
                </a:cubicBezTo>
                <a:cubicBezTo>
                  <a:pt x="116" y="148"/>
                  <a:pt x="116" y="148"/>
                  <a:pt x="116" y="148"/>
                </a:cubicBezTo>
                <a:cubicBezTo>
                  <a:pt x="117" y="143"/>
                  <a:pt x="120" y="139"/>
                  <a:pt x="123" y="137"/>
                </a:cubicBezTo>
                <a:cubicBezTo>
                  <a:pt x="124" y="136"/>
                  <a:pt x="124" y="136"/>
                  <a:pt x="125" y="135"/>
                </a:cubicBezTo>
                <a:cubicBezTo>
                  <a:pt x="127" y="135"/>
                  <a:pt x="128" y="134"/>
                  <a:pt x="130" y="134"/>
                </a:cubicBezTo>
                <a:cubicBezTo>
                  <a:pt x="141" y="134"/>
                  <a:pt x="141" y="134"/>
                  <a:pt x="141" y="134"/>
                </a:cubicBezTo>
                <a:cubicBezTo>
                  <a:pt x="134" y="130"/>
                  <a:pt x="129" y="123"/>
                  <a:pt x="129" y="114"/>
                </a:cubicBezTo>
                <a:cubicBezTo>
                  <a:pt x="129" y="111"/>
                  <a:pt x="130" y="107"/>
                  <a:pt x="131" y="104"/>
                </a:cubicBezTo>
                <a:cubicBezTo>
                  <a:pt x="126" y="106"/>
                  <a:pt x="126" y="106"/>
                  <a:pt x="126" y="106"/>
                </a:cubicBezTo>
                <a:cubicBezTo>
                  <a:pt x="125" y="103"/>
                  <a:pt x="123" y="101"/>
                  <a:pt x="122" y="100"/>
                </a:cubicBezTo>
                <a:cubicBezTo>
                  <a:pt x="122" y="100"/>
                  <a:pt x="122" y="100"/>
                  <a:pt x="122" y="100"/>
                </a:cubicBezTo>
                <a:cubicBezTo>
                  <a:pt x="121" y="100"/>
                  <a:pt x="121" y="100"/>
                  <a:pt x="121" y="100"/>
                </a:cubicBezTo>
                <a:cubicBezTo>
                  <a:pt x="79" y="100"/>
                  <a:pt x="79" y="100"/>
                  <a:pt x="79" y="100"/>
                </a:cubicBezTo>
                <a:cubicBezTo>
                  <a:pt x="78" y="100"/>
                  <a:pt x="78" y="100"/>
                  <a:pt x="78" y="100"/>
                </a:cubicBezTo>
                <a:cubicBezTo>
                  <a:pt x="78" y="100"/>
                  <a:pt x="78" y="100"/>
                  <a:pt x="78" y="100"/>
                </a:cubicBezTo>
                <a:cubicBezTo>
                  <a:pt x="76" y="101"/>
                  <a:pt x="75" y="103"/>
                  <a:pt x="74" y="106"/>
                </a:cubicBezTo>
                <a:cubicBezTo>
                  <a:pt x="68" y="104"/>
                  <a:pt x="68" y="104"/>
                  <a:pt x="68" y="104"/>
                </a:cubicBezTo>
                <a:cubicBezTo>
                  <a:pt x="70" y="107"/>
                  <a:pt x="71" y="111"/>
                  <a:pt x="71" y="114"/>
                </a:cubicBezTo>
                <a:cubicBezTo>
                  <a:pt x="71" y="123"/>
                  <a:pt x="66" y="130"/>
                  <a:pt x="59" y="134"/>
                </a:cubicBezTo>
                <a:cubicBezTo>
                  <a:pt x="70" y="134"/>
                  <a:pt x="70" y="134"/>
                  <a:pt x="70" y="134"/>
                </a:cubicBezTo>
                <a:cubicBezTo>
                  <a:pt x="72" y="134"/>
                  <a:pt x="73" y="135"/>
                  <a:pt x="75" y="136"/>
                </a:cubicBezTo>
                <a:cubicBezTo>
                  <a:pt x="75" y="136"/>
                  <a:pt x="76" y="136"/>
                  <a:pt x="77" y="137"/>
                </a:cubicBezTo>
                <a:cubicBezTo>
                  <a:pt x="80" y="139"/>
                  <a:pt x="83" y="143"/>
                  <a:pt x="84" y="148"/>
                </a:cubicBezTo>
                <a:cubicBezTo>
                  <a:pt x="97" y="197"/>
                  <a:pt x="97" y="197"/>
                  <a:pt x="97" y="197"/>
                </a:cubicBezTo>
                <a:cubicBezTo>
                  <a:pt x="87" y="199"/>
                  <a:pt x="87" y="199"/>
                  <a:pt x="87" y="199"/>
                </a:cubicBezTo>
                <a:cubicBezTo>
                  <a:pt x="74" y="150"/>
                  <a:pt x="74" y="150"/>
                  <a:pt x="74" y="150"/>
                </a:cubicBezTo>
                <a:cubicBezTo>
                  <a:pt x="73" y="147"/>
                  <a:pt x="72" y="146"/>
                  <a:pt x="71" y="145"/>
                </a:cubicBezTo>
                <a:cubicBezTo>
                  <a:pt x="71" y="145"/>
                  <a:pt x="71" y="145"/>
                  <a:pt x="71" y="145"/>
                </a:cubicBezTo>
                <a:cubicBezTo>
                  <a:pt x="70" y="144"/>
                  <a:pt x="70" y="144"/>
                  <a:pt x="70" y="144"/>
                </a:cubicBezTo>
                <a:cubicBezTo>
                  <a:pt x="27" y="144"/>
                  <a:pt x="27" y="144"/>
                  <a:pt x="27" y="144"/>
                </a:cubicBezTo>
                <a:cubicBezTo>
                  <a:pt x="27" y="144"/>
                  <a:pt x="27" y="144"/>
                  <a:pt x="27" y="144"/>
                </a:cubicBezTo>
                <a:cubicBezTo>
                  <a:pt x="27" y="144"/>
                  <a:pt x="27" y="145"/>
                  <a:pt x="27" y="144"/>
                </a:cubicBezTo>
                <a:cubicBezTo>
                  <a:pt x="27" y="145"/>
                  <a:pt x="26" y="145"/>
                  <a:pt x="26" y="145"/>
                </a:cubicBezTo>
                <a:cubicBezTo>
                  <a:pt x="25" y="146"/>
                  <a:pt x="24" y="148"/>
                  <a:pt x="23" y="150"/>
                </a:cubicBezTo>
                <a:cubicBezTo>
                  <a:pt x="10" y="199"/>
                  <a:pt x="10" y="199"/>
                  <a:pt x="10" y="199"/>
                </a:cubicBezTo>
                <a:cubicBezTo>
                  <a:pt x="0" y="197"/>
                  <a:pt x="0" y="197"/>
                  <a:pt x="0" y="197"/>
                </a:cubicBezTo>
                <a:cubicBezTo>
                  <a:pt x="13" y="148"/>
                  <a:pt x="13" y="148"/>
                  <a:pt x="13" y="148"/>
                </a:cubicBezTo>
                <a:cubicBezTo>
                  <a:pt x="14" y="143"/>
                  <a:pt x="17" y="139"/>
                  <a:pt x="20" y="137"/>
                </a:cubicBezTo>
                <a:cubicBezTo>
                  <a:pt x="21" y="136"/>
                  <a:pt x="22" y="136"/>
                  <a:pt x="23" y="135"/>
                </a:cubicBezTo>
                <a:cubicBezTo>
                  <a:pt x="24" y="135"/>
                  <a:pt x="25" y="134"/>
                  <a:pt x="27" y="134"/>
                </a:cubicBezTo>
                <a:cubicBezTo>
                  <a:pt x="38" y="134"/>
                  <a:pt x="38" y="134"/>
                  <a:pt x="38" y="134"/>
                </a:cubicBezTo>
                <a:cubicBezTo>
                  <a:pt x="31" y="130"/>
                  <a:pt x="26" y="123"/>
                  <a:pt x="26" y="114"/>
                </a:cubicBezTo>
                <a:cubicBezTo>
                  <a:pt x="26" y="102"/>
                  <a:pt x="36" y="91"/>
                  <a:pt x="48" y="91"/>
                </a:cubicBezTo>
                <a:cubicBezTo>
                  <a:pt x="56" y="91"/>
                  <a:pt x="62" y="95"/>
                  <a:pt x="66" y="100"/>
                </a:cubicBezTo>
                <a:cubicBezTo>
                  <a:pt x="67" y="97"/>
                  <a:pt x="69" y="94"/>
                  <a:pt x="72" y="92"/>
                </a:cubicBezTo>
                <a:cubicBezTo>
                  <a:pt x="73" y="92"/>
                  <a:pt x="73" y="91"/>
                  <a:pt x="74" y="91"/>
                </a:cubicBezTo>
                <a:cubicBezTo>
                  <a:pt x="75" y="90"/>
                  <a:pt x="77" y="90"/>
                  <a:pt x="78" y="90"/>
                </a:cubicBezTo>
                <a:cubicBezTo>
                  <a:pt x="90" y="90"/>
                  <a:pt x="90" y="90"/>
                  <a:pt x="90" y="90"/>
                </a:cubicBezTo>
                <a:cubicBezTo>
                  <a:pt x="83" y="86"/>
                  <a:pt x="78" y="78"/>
                  <a:pt x="78" y="70"/>
                </a:cubicBezTo>
                <a:cubicBezTo>
                  <a:pt x="78" y="57"/>
                  <a:pt x="88" y="47"/>
                  <a:pt x="100" y="47"/>
                </a:cubicBezTo>
                <a:cubicBezTo>
                  <a:pt x="107" y="47"/>
                  <a:pt x="112" y="50"/>
                  <a:pt x="117" y="55"/>
                </a:cubicBezTo>
                <a:cubicBezTo>
                  <a:pt x="118" y="51"/>
                  <a:pt x="120" y="47"/>
                  <a:pt x="123" y="45"/>
                </a:cubicBezTo>
                <a:cubicBezTo>
                  <a:pt x="124" y="45"/>
                  <a:pt x="124" y="44"/>
                  <a:pt x="125" y="44"/>
                </a:cubicBezTo>
                <a:cubicBezTo>
                  <a:pt x="127" y="43"/>
                  <a:pt x="128" y="43"/>
                  <a:pt x="130" y="43"/>
                </a:cubicBezTo>
                <a:cubicBezTo>
                  <a:pt x="141" y="43"/>
                  <a:pt x="141" y="43"/>
                  <a:pt x="141" y="43"/>
                </a:cubicBezTo>
                <a:cubicBezTo>
                  <a:pt x="134" y="39"/>
                  <a:pt x="129" y="31"/>
                  <a:pt x="129" y="23"/>
                </a:cubicBezTo>
                <a:cubicBezTo>
                  <a:pt x="129" y="10"/>
                  <a:pt x="139" y="0"/>
                  <a:pt x="151" y="0"/>
                </a:cubicBezTo>
                <a:cubicBezTo>
                  <a:pt x="163" y="0"/>
                  <a:pt x="173" y="10"/>
                  <a:pt x="173" y="23"/>
                </a:cubicBezTo>
                <a:cubicBezTo>
                  <a:pt x="173" y="31"/>
                  <a:pt x="169" y="39"/>
                  <a:pt x="162" y="43"/>
                </a:cubicBezTo>
                <a:cubicBezTo>
                  <a:pt x="173" y="43"/>
                  <a:pt x="173" y="43"/>
                  <a:pt x="173" y="43"/>
                </a:cubicBezTo>
                <a:cubicBezTo>
                  <a:pt x="174" y="43"/>
                  <a:pt x="176" y="43"/>
                  <a:pt x="178" y="44"/>
                </a:cubicBezTo>
                <a:cubicBezTo>
                  <a:pt x="178" y="44"/>
                  <a:pt x="179" y="45"/>
                  <a:pt x="179" y="45"/>
                </a:cubicBezTo>
                <a:cubicBezTo>
                  <a:pt x="182" y="47"/>
                  <a:pt x="184" y="50"/>
                  <a:pt x="185" y="53"/>
                </a:cubicBezTo>
                <a:cubicBezTo>
                  <a:pt x="189" y="47"/>
                  <a:pt x="196" y="43"/>
                  <a:pt x="203" y="43"/>
                </a:cubicBezTo>
                <a:cubicBezTo>
                  <a:pt x="215" y="43"/>
                  <a:pt x="225" y="53"/>
                  <a:pt x="225" y="66"/>
                </a:cubicBezTo>
                <a:cubicBezTo>
                  <a:pt x="225" y="74"/>
                  <a:pt x="221" y="82"/>
                  <a:pt x="214" y="86"/>
                </a:cubicBezTo>
                <a:cubicBezTo>
                  <a:pt x="225" y="86"/>
                  <a:pt x="225" y="86"/>
                  <a:pt x="225" y="86"/>
                </a:cubicBezTo>
                <a:cubicBezTo>
                  <a:pt x="226" y="86"/>
                  <a:pt x="228" y="86"/>
                  <a:pt x="230" y="87"/>
                </a:cubicBezTo>
                <a:cubicBezTo>
                  <a:pt x="230" y="87"/>
                  <a:pt x="231" y="88"/>
                  <a:pt x="231" y="88"/>
                </a:cubicBezTo>
                <a:cubicBezTo>
                  <a:pt x="235" y="90"/>
                  <a:pt x="237" y="94"/>
                  <a:pt x="238" y="99"/>
                </a:cubicBezTo>
                <a:cubicBezTo>
                  <a:pt x="242" y="94"/>
                  <a:pt x="248" y="91"/>
                  <a:pt x="255" y="91"/>
                </a:cubicBezTo>
                <a:cubicBezTo>
                  <a:pt x="267" y="91"/>
                  <a:pt x="277" y="102"/>
                  <a:pt x="277" y="114"/>
                </a:cubicBezTo>
                <a:cubicBezTo>
                  <a:pt x="277" y="123"/>
                  <a:pt x="272" y="130"/>
                  <a:pt x="265" y="134"/>
                </a:cubicBezTo>
                <a:cubicBezTo>
                  <a:pt x="276" y="134"/>
                  <a:pt x="276" y="134"/>
                  <a:pt x="276" y="134"/>
                </a:cubicBezTo>
                <a:cubicBezTo>
                  <a:pt x="278" y="134"/>
                  <a:pt x="280" y="135"/>
                  <a:pt x="281" y="136"/>
                </a:cubicBezTo>
                <a:cubicBezTo>
                  <a:pt x="282" y="136"/>
                  <a:pt x="282" y="136"/>
                  <a:pt x="283" y="137"/>
                </a:cubicBezTo>
                <a:cubicBezTo>
                  <a:pt x="286" y="139"/>
                  <a:pt x="289" y="143"/>
                  <a:pt x="290" y="148"/>
                </a:cubicBezTo>
                <a:lnTo>
                  <a:pt x="303" y="197"/>
                </a:lnTo>
                <a:close/>
                <a:moveTo>
                  <a:pt x="139" y="23"/>
                </a:moveTo>
                <a:cubicBezTo>
                  <a:pt x="139" y="30"/>
                  <a:pt x="145" y="36"/>
                  <a:pt x="151" y="36"/>
                </a:cubicBezTo>
                <a:cubicBezTo>
                  <a:pt x="158" y="36"/>
                  <a:pt x="163" y="30"/>
                  <a:pt x="163" y="23"/>
                </a:cubicBezTo>
                <a:cubicBezTo>
                  <a:pt x="163" y="16"/>
                  <a:pt x="158" y="10"/>
                  <a:pt x="151" y="10"/>
                </a:cubicBezTo>
                <a:cubicBezTo>
                  <a:pt x="145" y="10"/>
                  <a:pt x="139" y="16"/>
                  <a:pt x="139" y="23"/>
                </a:cubicBezTo>
                <a:close/>
                <a:moveTo>
                  <a:pt x="61" y="114"/>
                </a:moveTo>
                <a:cubicBezTo>
                  <a:pt x="61" y="107"/>
                  <a:pt x="55" y="101"/>
                  <a:pt x="48" y="101"/>
                </a:cubicBezTo>
                <a:cubicBezTo>
                  <a:pt x="42" y="101"/>
                  <a:pt x="36" y="107"/>
                  <a:pt x="36" y="114"/>
                </a:cubicBezTo>
                <a:cubicBezTo>
                  <a:pt x="36" y="121"/>
                  <a:pt x="42" y="127"/>
                  <a:pt x="48" y="127"/>
                </a:cubicBezTo>
                <a:cubicBezTo>
                  <a:pt x="55" y="127"/>
                  <a:pt x="61" y="121"/>
                  <a:pt x="61" y="114"/>
                </a:cubicBezTo>
                <a:close/>
                <a:moveTo>
                  <a:pt x="139" y="114"/>
                </a:moveTo>
                <a:cubicBezTo>
                  <a:pt x="139" y="121"/>
                  <a:pt x="145" y="127"/>
                  <a:pt x="151" y="127"/>
                </a:cubicBezTo>
                <a:cubicBezTo>
                  <a:pt x="158" y="127"/>
                  <a:pt x="163" y="121"/>
                  <a:pt x="163" y="114"/>
                </a:cubicBezTo>
                <a:cubicBezTo>
                  <a:pt x="163" y="107"/>
                  <a:pt x="158" y="101"/>
                  <a:pt x="151" y="101"/>
                </a:cubicBezTo>
                <a:cubicBezTo>
                  <a:pt x="145" y="101"/>
                  <a:pt x="139" y="107"/>
                  <a:pt x="139" y="114"/>
                </a:cubicBezTo>
                <a:close/>
                <a:moveTo>
                  <a:pt x="112" y="70"/>
                </a:moveTo>
                <a:cubicBezTo>
                  <a:pt x="112" y="63"/>
                  <a:pt x="107" y="57"/>
                  <a:pt x="100" y="57"/>
                </a:cubicBezTo>
                <a:cubicBezTo>
                  <a:pt x="93" y="57"/>
                  <a:pt x="88" y="63"/>
                  <a:pt x="88" y="70"/>
                </a:cubicBezTo>
                <a:cubicBezTo>
                  <a:pt x="88" y="77"/>
                  <a:pt x="93" y="83"/>
                  <a:pt x="100" y="83"/>
                </a:cubicBezTo>
                <a:cubicBezTo>
                  <a:pt x="107" y="83"/>
                  <a:pt x="112" y="77"/>
                  <a:pt x="112" y="70"/>
                </a:cubicBezTo>
                <a:close/>
                <a:moveTo>
                  <a:pt x="191" y="66"/>
                </a:moveTo>
                <a:cubicBezTo>
                  <a:pt x="191" y="73"/>
                  <a:pt x="197" y="79"/>
                  <a:pt x="203" y="79"/>
                </a:cubicBezTo>
                <a:cubicBezTo>
                  <a:pt x="210" y="79"/>
                  <a:pt x="215" y="73"/>
                  <a:pt x="215" y="66"/>
                </a:cubicBezTo>
                <a:cubicBezTo>
                  <a:pt x="215" y="59"/>
                  <a:pt x="210" y="53"/>
                  <a:pt x="203" y="53"/>
                </a:cubicBezTo>
                <a:cubicBezTo>
                  <a:pt x="197" y="53"/>
                  <a:pt x="191" y="59"/>
                  <a:pt x="191" y="66"/>
                </a:cubicBezTo>
                <a:close/>
                <a:moveTo>
                  <a:pt x="243" y="114"/>
                </a:moveTo>
                <a:cubicBezTo>
                  <a:pt x="243" y="121"/>
                  <a:pt x="248" y="127"/>
                  <a:pt x="255" y="127"/>
                </a:cubicBezTo>
                <a:cubicBezTo>
                  <a:pt x="261" y="127"/>
                  <a:pt x="267" y="121"/>
                  <a:pt x="267" y="114"/>
                </a:cubicBezTo>
                <a:cubicBezTo>
                  <a:pt x="267" y="107"/>
                  <a:pt x="261" y="101"/>
                  <a:pt x="255" y="101"/>
                </a:cubicBezTo>
                <a:cubicBezTo>
                  <a:pt x="248" y="101"/>
                  <a:pt x="243" y="107"/>
                  <a:pt x="243" y="11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black"/>
              </a:solidFill>
              <a:effectLst/>
              <a:uLnTx/>
              <a:uFillTx/>
              <a:latin typeface="Kaufland Office"/>
              <a:cs typeface="Arial" charset="0"/>
            </a:endParaRPr>
          </a:p>
        </p:txBody>
      </p:sp>
      <p:sp>
        <p:nvSpPr>
          <p:cNvPr id="48" name="Pfeil nach links und rechts 47">
            <a:extLst>
              <a:ext uri="{FF2B5EF4-FFF2-40B4-BE49-F238E27FC236}">
                <a16:creationId xmlns:a16="http://schemas.microsoft.com/office/drawing/2014/main" id="{419350ED-B16E-9D45-AEB6-7061B8DFEEED}"/>
              </a:ext>
            </a:extLst>
          </p:cNvPr>
          <p:cNvSpPr/>
          <p:nvPr/>
        </p:nvSpPr>
        <p:spPr bwMode="gray">
          <a:xfrm>
            <a:off x="8585514" y="1867208"/>
            <a:ext cx="960120" cy="45637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
        <p:nvSpPr>
          <p:cNvPr id="49" name="Textfeld 48">
            <a:extLst>
              <a:ext uri="{FF2B5EF4-FFF2-40B4-BE49-F238E27FC236}">
                <a16:creationId xmlns:a16="http://schemas.microsoft.com/office/drawing/2014/main" id="{1736B418-2ECE-7B40-80A3-5B10B78FD340}"/>
              </a:ext>
            </a:extLst>
          </p:cNvPr>
          <p:cNvSpPr txBox="1"/>
          <p:nvPr/>
        </p:nvSpPr>
        <p:spPr bwMode="gray">
          <a:xfrm>
            <a:off x="10109080" y="1764173"/>
            <a:ext cx="1234440" cy="872102"/>
          </a:xfrm>
          <a:prstGeom prst="rect">
            <a:avLst/>
          </a:prstGeom>
          <a:noFill/>
        </p:spPr>
        <p:txBody>
          <a:bodyPr wrap="square" lIns="0" tIns="0" rIns="0" bIns="0" rtlCol="0">
            <a:noAutofit/>
          </a:bodyPr>
          <a:lstStyle/>
          <a:p>
            <a:r>
              <a:rPr lang="de-DE" sz="4000" dirty="0">
                <a:solidFill>
                  <a:schemeClr val="accent1"/>
                </a:solidFill>
              </a:rPr>
              <a:t>AI</a:t>
            </a:r>
          </a:p>
        </p:txBody>
      </p:sp>
      <p:sp>
        <p:nvSpPr>
          <p:cNvPr id="31" name="Textfeld 30">
            <a:extLst>
              <a:ext uri="{FF2B5EF4-FFF2-40B4-BE49-F238E27FC236}">
                <a16:creationId xmlns:a16="http://schemas.microsoft.com/office/drawing/2014/main" id="{B12595D1-4240-EC46-BCE7-1BCF799886B1}"/>
              </a:ext>
            </a:extLst>
          </p:cNvPr>
          <p:cNvSpPr txBox="1"/>
          <p:nvPr/>
        </p:nvSpPr>
        <p:spPr bwMode="gray">
          <a:xfrm>
            <a:off x="6888670" y="3357431"/>
            <a:ext cx="4600451" cy="1021403"/>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1.80 &lt; </a:t>
            </a:r>
            <a:r>
              <a:rPr lang="en-US" sz="1400" b="1" dirty="0" err="1">
                <a:solidFill>
                  <a:schemeClr val="accent1"/>
                </a:solidFill>
              </a:rPr>
              <a:t>abs_price_diff</a:t>
            </a:r>
            <a:r>
              <a:rPr lang="en-US" sz="1400" dirty="0">
                <a:solidFill>
                  <a:schemeClr val="accent1"/>
                </a:solidFill>
              </a:rPr>
              <a:t> &lt; 3.11 </a:t>
            </a:r>
            <a:r>
              <a:rPr lang="en-US" sz="1400" b="1" dirty="0">
                <a:solidFill>
                  <a:schemeClr val="accent1"/>
                </a:solidFill>
              </a:rPr>
              <a:t>AND</a:t>
            </a:r>
            <a:r>
              <a:rPr lang="en-US" sz="1400" dirty="0">
                <a:solidFill>
                  <a:schemeClr val="accent1"/>
                </a:solidFill>
              </a:rPr>
              <a:t> 327.75 &lt; </a:t>
            </a:r>
            <a:r>
              <a:rPr lang="en-US" sz="1400" b="1" dirty="0" err="1">
                <a:solidFill>
                  <a:schemeClr val="accent1"/>
                </a:solidFill>
              </a:rPr>
              <a:t>avg_regular_sales</a:t>
            </a:r>
            <a:r>
              <a:rPr lang="en-US" sz="1400" dirty="0">
                <a:solidFill>
                  <a:schemeClr val="accent1"/>
                </a:solidFill>
              </a:rPr>
              <a:t> &lt; 662.83</a:t>
            </a:r>
          </a:p>
          <a:p>
            <a:pPr marL="144000" indent="-144000">
              <a:lnSpc>
                <a:spcPct val="120000"/>
              </a:lnSpc>
              <a:buFont typeface="Arial" panose="020B0604020202020204" pitchFamily="34" charset="0"/>
              <a:buChar char="•"/>
            </a:pPr>
            <a:r>
              <a:rPr lang="en-US" sz="1400" b="1" dirty="0" err="1">
                <a:solidFill>
                  <a:schemeClr val="accent1"/>
                </a:solidFill>
              </a:rPr>
              <a:t>expiration_days</a:t>
            </a:r>
            <a:r>
              <a:rPr lang="en-US" sz="1400" dirty="0">
                <a:solidFill>
                  <a:schemeClr val="accent1"/>
                </a:solidFill>
              </a:rPr>
              <a:t> = 6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sale_length_clean</a:t>
            </a:r>
            <a:r>
              <a:rPr lang="en-US" sz="1400" dirty="0">
                <a:solidFill>
                  <a:schemeClr val="accent1"/>
                </a:solidFill>
              </a:rPr>
              <a:t> = 3 </a:t>
            </a:r>
            <a:r>
              <a:rPr lang="en-US" sz="1400" b="1" dirty="0">
                <a:solidFill>
                  <a:schemeClr val="accent1"/>
                </a:solidFill>
              </a:rPr>
              <a:t>AND</a:t>
            </a:r>
            <a:r>
              <a:rPr lang="en-US" sz="1400" dirty="0">
                <a:solidFill>
                  <a:schemeClr val="accent1"/>
                </a:solidFill>
              </a:rPr>
              <a:t> 4689.8 &lt; </a:t>
            </a:r>
            <a:r>
              <a:rPr lang="en-US" sz="1400" b="1" dirty="0" err="1">
                <a:solidFill>
                  <a:schemeClr val="accent1"/>
                </a:solidFill>
              </a:rPr>
              <a:t>total_regular_revenue</a:t>
            </a:r>
            <a:r>
              <a:rPr lang="en-US" sz="1400" dirty="0">
                <a:solidFill>
                  <a:schemeClr val="accent1"/>
                </a:solidFill>
              </a:rPr>
              <a:t> &lt; 11219.6</a:t>
            </a:r>
          </a:p>
        </p:txBody>
      </p:sp>
      <p:sp>
        <p:nvSpPr>
          <p:cNvPr id="32" name="Textfeld 31">
            <a:extLst>
              <a:ext uri="{FF2B5EF4-FFF2-40B4-BE49-F238E27FC236}">
                <a16:creationId xmlns:a16="http://schemas.microsoft.com/office/drawing/2014/main" id="{630A4297-B5F9-354B-B81F-6F2078BD2A8E}"/>
              </a:ext>
            </a:extLst>
          </p:cNvPr>
          <p:cNvSpPr txBox="1"/>
          <p:nvPr/>
        </p:nvSpPr>
        <p:spPr bwMode="gray">
          <a:xfrm>
            <a:off x="6888670" y="4932226"/>
            <a:ext cx="4454848" cy="1205684"/>
          </a:xfrm>
          <a:prstGeom prst="rect">
            <a:avLst/>
          </a:prstGeom>
          <a:noFill/>
        </p:spPr>
        <p:txBody>
          <a:bodyPr wrap="square" lIns="0" tIns="0" rIns="0" bIns="0" rtlCol="0">
            <a:noAutofit/>
          </a:bodyPr>
          <a:lstStyle/>
          <a:p>
            <a:pPr marL="144000" indent="-144000">
              <a:lnSpc>
                <a:spcPct val="120000"/>
              </a:lnSpc>
              <a:buFont typeface="Arial" panose="020B0604020202020204" pitchFamily="34" charset="0"/>
              <a:buChar char="•"/>
            </a:pPr>
            <a:r>
              <a:rPr lang="en-US" sz="1400" dirty="0">
                <a:solidFill>
                  <a:schemeClr val="accent1"/>
                </a:solidFill>
              </a:rPr>
              <a:t>The model predicted 5.48 instead of more than 5.48 because </a:t>
            </a:r>
            <a:r>
              <a:rPr lang="en-US" sz="1400" b="1" dirty="0" err="1">
                <a:solidFill>
                  <a:schemeClr val="accent1"/>
                </a:solidFill>
              </a:rPr>
              <a:t>abs_price_diff</a:t>
            </a:r>
            <a:r>
              <a:rPr lang="en-US" sz="1400" dirty="0">
                <a:solidFill>
                  <a:schemeClr val="accent1"/>
                </a:solidFill>
              </a:rPr>
              <a:t> &lt;= 1.796 </a:t>
            </a:r>
            <a:r>
              <a:rPr lang="en-US" sz="1400" b="1" dirty="0">
                <a:solidFill>
                  <a:schemeClr val="accent1"/>
                </a:solidFill>
              </a:rPr>
              <a:t>and</a:t>
            </a:r>
            <a:r>
              <a:rPr lang="en-US" sz="1400" dirty="0">
                <a:solidFill>
                  <a:schemeClr val="accent1"/>
                </a:solidFill>
              </a:rPr>
              <a:t> </a:t>
            </a:r>
            <a:r>
              <a:rPr lang="en-US" sz="1400" b="1" dirty="0">
                <a:solidFill>
                  <a:schemeClr val="accent1"/>
                </a:solidFill>
              </a:rPr>
              <a:t>year</a:t>
            </a:r>
            <a:r>
              <a:rPr lang="en-US" sz="1400" dirty="0">
                <a:solidFill>
                  <a:schemeClr val="accent1"/>
                </a:solidFill>
              </a:rPr>
              <a:t> &gt; 2015</a:t>
            </a:r>
          </a:p>
          <a:p>
            <a:pPr marL="144000" indent="-144000">
              <a:lnSpc>
                <a:spcPct val="120000"/>
              </a:lnSpc>
              <a:buFont typeface="Arial" panose="020B0604020202020204" pitchFamily="34" charset="0"/>
              <a:buChar char="•"/>
            </a:pPr>
            <a:r>
              <a:rPr lang="en-US" sz="1400" dirty="0">
                <a:solidFill>
                  <a:schemeClr val="accent1"/>
                </a:solidFill>
              </a:rPr>
              <a:t>The model predicted 4.54 instead of more than 4.54 because </a:t>
            </a:r>
            <a:r>
              <a:rPr lang="en-US" sz="1400" b="1" dirty="0" err="1">
                <a:solidFill>
                  <a:schemeClr val="accent1"/>
                </a:solidFill>
              </a:rPr>
              <a:t>total_regular_revenue</a:t>
            </a:r>
            <a:r>
              <a:rPr lang="en-US" sz="1400" dirty="0">
                <a:solidFill>
                  <a:schemeClr val="accent1"/>
                </a:solidFill>
              </a:rPr>
              <a:t> &gt; 6129.841 </a:t>
            </a:r>
            <a:r>
              <a:rPr lang="en-US" sz="1400" b="1" dirty="0">
                <a:solidFill>
                  <a:schemeClr val="accent1"/>
                </a:solidFill>
              </a:rPr>
              <a:t>and</a:t>
            </a:r>
            <a:r>
              <a:rPr lang="en-US" sz="1400" dirty="0">
                <a:solidFill>
                  <a:schemeClr val="accent1"/>
                </a:solidFill>
              </a:rPr>
              <a:t> </a:t>
            </a:r>
            <a:r>
              <a:rPr lang="en-US" sz="1400" b="1" dirty="0" err="1">
                <a:solidFill>
                  <a:schemeClr val="accent1"/>
                </a:solidFill>
              </a:rPr>
              <a:t>sale_length</a:t>
            </a:r>
            <a:r>
              <a:rPr lang="en-US" sz="1400" dirty="0">
                <a:solidFill>
                  <a:schemeClr val="accent1"/>
                </a:solidFill>
              </a:rPr>
              <a:t> &gt; 6.463</a:t>
            </a:r>
          </a:p>
          <a:p>
            <a:pPr>
              <a:lnSpc>
                <a:spcPct val="120000"/>
              </a:lnSpc>
            </a:pPr>
            <a:endParaRPr lang="en-US" dirty="0">
              <a:solidFill>
                <a:schemeClr val="accent1"/>
              </a:solidFill>
            </a:endParaRPr>
          </a:p>
        </p:txBody>
      </p:sp>
      <p:sp>
        <p:nvSpPr>
          <p:cNvPr id="4" name="Textfeld 3">
            <a:extLst>
              <a:ext uri="{FF2B5EF4-FFF2-40B4-BE49-F238E27FC236}">
                <a16:creationId xmlns:a16="http://schemas.microsoft.com/office/drawing/2014/main" id="{EE7F8BB4-3467-744A-A931-F7B8AA69CE15}"/>
              </a:ext>
            </a:extLst>
          </p:cNvPr>
          <p:cNvSpPr txBox="1"/>
          <p:nvPr/>
        </p:nvSpPr>
        <p:spPr bwMode="gray">
          <a:xfrm>
            <a:off x="8758237" y="4530480"/>
            <a:ext cx="861316" cy="223918"/>
          </a:xfrm>
          <a:prstGeom prst="rect">
            <a:avLst/>
          </a:prstGeom>
          <a:noFill/>
        </p:spPr>
        <p:txBody>
          <a:bodyPr wrap="square" lIns="0" tIns="0" rIns="0" bIns="0" rtlCol="0">
            <a:noAutofit/>
          </a:bodyPr>
          <a:lstStyle/>
          <a:p>
            <a:r>
              <a:rPr lang="de-DE" sz="1800" dirty="0">
                <a:solidFill>
                  <a:schemeClr val="accent1"/>
                </a:solidFill>
              </a:rPr>
              <a:t>OR</a:t>
            </a:r>
          </a:p>
        </p:txBody>
      </p:sp>
    </p:spTree>
    <p:extLst>
      <p:ext uri="{BB962C8B-B14F-4D97-AF65-F5344CB8AC3E}">
        <p14:creationId xmlns:p14="http://schemas.microsoft.com/office/powerpoint/2010/main" val="14541987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F786C6-4BCE-054F-995F-1AE0876E22C5}"/>
              </a:ext>
            </a:extLst>
          </p:cNvPr>
          <p:cNvSpPr>
            <a:spLocks noGrp="1"/>
          </p:cNvSpPr>
          <p:nvPr>
            <p:ph type="title"/>
          </p:nvPr>
        </p:nvSpPr>
        <p:spPr/>
        <p:txBody>
          <a:bodyPr/>
          <a:lstStyle/>
          <a:p>
            <a:r>
              <a:rPr lang="de-DE" dirty="0" err="1"/>
              <a:t>Consider</a:t>
            </a:r>
            <a:r>
              <a:rPr lang="de-DE" dirty="0"/>
              <a:t> a </a:t>
            </a:r>
            <a:r>
              <a:rPr lang="de-DE" dirty="0" err="1"/>
              <a:t>problem</a:t>
            </a:r>
            <a:r>
              <a:rPr lang="de-DE" dirty="0"/>
              <a:t> </a:t>
            </a:r>
            <a:r>
              <a:rPr lang="de-DE" dirty="0" err="1"/>
              <a:t>of</a:t>
            </a:r>
            <a:r>
              <a:rPr lang="de-DE" dirty="0"/>
              <a:t> </a:t>
            </a:r>
            <a:r>
              <a:rPr lang="de-DE" dirty="0" err="1"/>
              <a:t>promotion</a:t>
            </a:r>
            <a:r>
              <a:rPr lang="de-DE" dirty="0"/>
              <a:t> </a:t>
            </a:r>
            <a:r>
              <a:rPr lang="de-DE" dirty="0" err="1"/>
              <a:t>planning</a:t>
            </a:r>
            <a:endParaRPr lang="de-DE" dirty="0"/>
          </a:p>
        </p:txBody>
      </p:sp>
      <p:sp>
        <p:nvSpPr>
          <p:cNvPr id="3" name="Untertitel 2">
            <a:extLst>
              <a:ext uri="{FF2B5EF4-FFF2-40B4-BE49-F238E27FC236}">
                <a16:creationId xmlns:a16="http://schemas.microsoft.com/office/drawing/2014/main" id="{4D388E8D-B6D9-B94E-BC60-AA420F426E9C}"/>
              </a:ext>
            </a:extLst>
          </p:cNvPr>
          <p:cNvSpPr>
            <a:spLocks noGrp="1"/>
          </p:cNvSpPr>
          <p:nvPr>
            <p:ph type="subTitle" idx="1"/>
          </p:nvPr>
        </p:nvSpPr>
        <p:spPr/>
        <p:txBody>
          <a:bodyPr/>
          <a:lstStyle/>
          <a:p>
            <a:r>
              <a:rPr lang="de-DE" dirty="0" err="1"/>
              <a:t>Application</a:t>
            </a:r>
            <a:r>
              <a:rPr lang="de-DE" dirty="0"/>
              <a:t> in </a:t>
            </a:r>
            <a:r>
              <a:rPr lang="de-DE" dirty="0" err="1"/>
              <a:t>retail</a:t>
            </a:r>
            <a:endParaRPr lang="de-DE" dirty="0"/>
          </a:p>
        </p:txBody>
      </p:sp>
      <p:sp>
        <p:nvSpPr>
          <p:cNvPr id="5" name="Foliennummernplatzhalter 4">
            <a:extLst>
              <a:ext uri="{FF2B5EF4-FFF2-40B4-BE49-F238E27FC236}">
                <a16:creationId xmlns:a16="http://schemas.microsoft.com/office/drawing/2014/main" id="{BB545CF6-BD3F-EF40-A02A-F4B329EF3896}"/>
              </a:ext>
            </a:extLst>
          </p:cNvPr>
          <p:cNvSpPr>
            <a:spLocks noGrp="1"/>
          </p:cNvSpPr>
          <p:nvPr>
            <p:ph type="sldNum" sz="quarter" idx="12"/>
          </p:nvPr>
        </p:nvSpPr>
        <p:spPr/>
        <p:txBody>
          <a:bodyPr/>
          <a:lstStyle/>
          <a:p>
            <a:fld id="{0C7C1E0B-BD27-42F8-BC6B-2F0636970842}" type="slidenum">
              <a:rPr lang="de-DE" smtClean="0">
                <a:solidFill>
                  <a:srgbClr val="791F82"/>
                </a:solidFill>
              </a:rPr>
              <a:pPr/>
              <a:t>27</a:t>
            </a:fld>
            <a:endParaRPr lang="de-DE" dirty="0">
              <a:solidFill>
                <a:srgbClr val="791F82"/>
              </a:solidFill>
            </a:endParaRPr>
          </a:p>
        </p:txBody>
      </p:sp>
      <p:sp>
        <p:nvSpPr>
          <p:cNvPr id="7" name="Abgerundetes Rechteck 6">
            <a:extLst>
              <a:ext uri="{FF2B5EF4-FFF2-40B4-BE49-F238E27FC236}">
                <a16:creationId xmlns:a16="http://schemas.microsoft.com/office/drawing/2014/main" id="{B714FC49-6A97-6640-B631-1C00255E3FCB}"/>
              </a:ext>
            </a:extLst>
          </p:cNvPr>
          <p:cNvSpPr/>
          <p:nvPr/>
        </p:nvSpPr>
        <p:spPr bwMode="gray">
          <a:xfrm>
            <a:off x="3755047" y="1777199"/>
            <a:ext cx="2914650" cy="7086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Original </a:t>
            </a:r>
            <a:r>
              <a:rPr lang="de-DE" sz="1800" dirty="0" err="1"/>
              <a:t>problem</a:t>
            </a:r>
            <a:endParaRPr lang="de-DE" sz="1800" dirty="0"/>
          </a:p>
        </p:txBody>
      </p:sp>
      <p:sp>
        <p:nvSpPr>
          <p:cNvPr id="8" name="Abgerundetes Rechteck 7">
            <a:extLst>
              <a:ext uri="{FF2B5EF4-FFF2-40B4-BE49-F238E27FC236}">
                <a16:creationId xmlns:a16="http://schemas.microsoft.com/office/drawing/2014/main" id="{5287E76A-8DB4-1A4A-8903-E16316FF3187}"/>
              </a:ext>
            </a:extLst>
          </p:cNvPr>
          <p:cNvSpPr/>
          <p:nvPr/>
        </p:nvSpPr>
        <p:spPr bwMode="gray">
          <a:xfrm>
            <a:off x="1450370" y="3097530"/>
            <a:ext cx="2087507"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Regression</a:t>
            </a:r>
          </a:p>
        </p:txBody>
      </p:sp>
      <p:sp>
        <p:nvSpPr>
          <p:cNvPr id="9" name="Abgerundetes Rechteck 8">
            <a:extLst>
              <a:ext uri="{FF2B5EF4-FFF2-40B4-BE49-F238E27FC236}">
                <a16:creationId xmlns:a16="http://schemas.microsoft.com/office/drawing/2014/main" id="{0BCEE9B2-FB3D-5846-8AFA-2A08ADA40C49}"/>
              </a:ext>
            </a:extLst>
          </p:cNvPr>
          <p:cNvSpPr/>
          <p:nvPr/>
        </p:nvSpPr>
        <p:spPr bwMode="gray">
          <a:xfrm>
            <a:off x="7040880" y="3097530"/>
            <a:ext cx="2446020" cy="64008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err="1"/>
              <a:t>Classification</a:t>
            </a:r>
            <a:endParaRPr lang="de-DE" sz="1800" dirty="0"/>
          </a:p>
        </p:txBody>
      </p:sp>
      <p:sp>
        <p:nvSpPr>
          <p:cNvPr id="10" name="Textfeld 9">
            <a:extLst>
              <a:ext uri="{FF2B5EF4-FFF2-40B4-BE49-F238E27FC236}">
                <a16:creationId xmlns:a16="http://schemas.microsoft.com/office/drawing/2014/main" id="{B4C83F75-ACFD-CE44-A07D-6F1FEB4214C7}"/>
              </a:ext>
            </a:extLst>
          </p:cNvPr>
          <p:cNvSpPr txBox="1"/>
          <p:nvPr/>
        </p:nvSpPr>
        <p:spPr bwMode="gray">
          <a:xfrm>
            <a:off x="1450370" y="4137660"/>
            <a:ext cx="2195800" cy="163449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Predict</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sales</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during</a:t>
            </a:r>
            <a:r>
              <a:rPr lang="de-DE" sz="1800" dirty="0">
                <a:solidFill>
                  <a:schemeClr val="accent1"/>
                </a:solidFill>
                <a:latin typeface="Calibri" panose="020F0502020204030204" pitchFamily="34" charset="0"/>
                <a:cs typeface="Calibri" panose="020F0502020204030204" pitchFamily="34" charset="0"/>
              </a:rPr>
              <a:t> </a:t>
            </a:r>
            <a:r>
              <a:rPr lang="de-DE" sz="1800" dirty="0" err="1">
                <a:solidFill>
                  <a:schemeClr val="accent1"/>
                </a:solidFill>
                <a:latin typeface="Calibri" panose="020F0502020204030204" pitchFamily="34" charset="0"/>
                <a:cs typeface="Calibri" panose="020F0502020204030204" pitchFamily="34" charset="0"/>
              </a:rPr>
              <a:t>promotions</a:t>
            </a:r>
            <a:endParaRPr lang="de-DE" sz="1800" dirty="0">
              <a:solidFill>
                <a:schemeClr val="accent1"/>
              </a:solidFill>
              <a:latin typeface="Calibri" panose="020F0502020204030204" pitchFamily="34" charset="0"/>
              <a:cs typeface="Calibri" panose="020F0502020204030204" pitchFamily="34" charset="0"/>
            </a:endParaRPr>
          </a:p>
        </p:txBody>
      </p:sp>
      <p:sp>
        <p:nvSpPr>
          <p:cNvPr id="11" name="Textfeld 10">
            <a:extLst>
              <a:ext uri="{FF2B5EF4-FFF2-40B4-BE49-F238E27FC236}">
                <a16:creationId xmlns:a16="http://schemas.microsoft.com/office/drawing/2014/main" id="{90BB3DB0-98AC-3D48-8243-1C1970252F95}"/>
              </a:ext>
            </a:extLst>
          </p:cNvPr>
          <p:cNvSpPr txBox="1"/>
          <p:nvPr/>
        </p:nvSpPr>
        <p:spPr bwMode="gray">
          <a:xfrm>
            <a:off x="7040880" y="4137660"/>
            <a:ext cx="2537460" cy="95706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Predict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if</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sales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uplift</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is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greater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less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than</a:t>
            </a:r>
            <a:r>
              <a:rPr lang="de-DE" dirty="0">
                <a:solidFill>
                  <a:schemeClr val="accent1"/>
                </a:solidFill>
                <a:latin typeface="Calibri" panose="020F0502020204030204" pitchFamily="34" charset="0"/>
                <a:cs typeface="Calibri" panose="020F0502020204030204" pitchFamily="34" charset="0"/>
              </a:rPr>
              <a:t> a median</a:t>
            </a:r>
            <a:endParaRPr lang="de-DE" sz="1800" dirty="0">
              <a:solidFill>
                <a:schemeClr val="accent1"/>
              </a:solidFill>
              <a:latin typeface="Calibri" panose="020F0502020204030204" pitchFamily="34" charset="0"/>
              <a:cs typeface="Calibri" panose="020F0502020204030204" pitchFamily="34" charset="0"/>
            </a:endParaRPr>
          </a:p>
        </p:txBody>
      </p:sp>
      <p:cxnSp>
        <p:nvCxnSpPr>
          <p:cNvPr id="13" name="Gerade Verbindung mit Pfeil 12">
            <a:extLst>
              <a:ext uri="{FF2B5EF4-FFF2-40B4-BE49-F238E27FC236}">
                <a16:creationId xmlns:a16="http://schemas.microsoft.com/office/drawing/2014/main" id="{5C2839A1-1115-2F4E-BDD5-E0370AEF8BBF}"/>
              </a:ext>
            </a:extLst>
          </p:cNvPr>
          <p:cNvCxnSpPr/>
          <p:nvPr/>
        </p:nvCxnSpPr>
        <p:spPr bwMode="gray">
          <a:xfrm flipH="1">
            <a:off x="3154680" y="2485859"/>
            <a:ext cx="49149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7C909F0-6E72-2A49-BF86-2452DD3299C9}"/>
              </a:ext>
            </a:extLst>
          </p:cNvPr>
          <p:cNvCxnSpPr>
            <a:cxnSpLocks/>
          </p:cNvCxnSpPr>
          <p:nvPr/>
        </p:nvCxnSpPr>
        <p:spPr bwMode="gray">
          <a:xfrm>
            <a:off x="6732270" y="2500229"/>
            <a:ext cx="617220" cy="440221"/>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6805B34-EFB3-8246-A9B4-1BBE27A5F639}"/>
              </a:ext>
            </a:extLst>
          </p:cNvPr>
          <p:cNvSpPr/>
          <p:nvPr/>
        </p:nvSpPr>
        <p:spPr bwMode="gray">
          <a:xfrm>
            <a:off x="6643833" y="2500229"/>
            <a:ext cx="3240113" cy="30232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18705111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Subtitle 2"/>
          <p:cNvSpPr>
            <a:spLocks noGrp="1"/>
          </p:cNvSpPr>
          <p:nvPr>
            <p:ph type="subTitle" idx="1"/>
          </p:nvPr>
        </p:nvSpPr>
        <p:spPr/>
        <p:txBody>
          <a:bodyPr/>
          <a:lstStyle/>
          <a:p>
            <a:r>
              <a:rPr lang="en-US" dirty="0"/>
              <a:t>Application in retail</a:t>
            </a:r>
          </a:p>
        </p:txBody>
      </p:sp>
      <p:sp>
        <p:nvSpPr>
          <p:cNvPr id="5" name="Slide Number Placeholder 4"/>
          <p:cNvSpPr>
            <a:spLocks noGrp="1"/>
          </p:cNvSpPr>
          <p:nvPr>
            <p:ph type="sldNum" sz="quarter" idx="12"/>
          </p:nvPr>
        </p:nvSpPr>
        <p:spPr/>
        <p:txBody>
          <a:bodyPr/>
          <a:lstStyle/>
          <a:p>
            <a:fld id="{0C7C1E0B-BD27-42F8-BC6B-2F0636970842}" type="slidenum">
              <a:rPr lang="de-DE" smtClean="0">
                <a:solidFill>
                  <a:srgbClr val="791F82"/>
                </a:solidFill>
              </a:rPr>
              <a:pPr/>
              <a:t>28</a:t>
            </a:fld>
            <a:endParaRPr lang="de-DE" dirty="0">
              <a:solidFill>
                <a:srgbClr val="791F82"/>
              </a:solidFill>
            </a:endParaRPr>
          </a:p>
        </p:txBody>
      </p:sp>
      <p:sp>
        <p:nvSpPr>
          <p:cNvPr id="6" name="Text Placeholder 5"/>
          <p:cNvSpPr>
            <a:spLocks noGrp="1"/>
          </p:cNvSpPr>
          <p:nvPr>
            <p:ph type="body" sz="quarter" idx="13"/>
          </p:nvPr>
        </p:nvSpPr>
        <p:spPr>
          <a:xfrm>
            <a:off x="1479405" y="2347483"/>
            <a:ext cx="9347745" cy="3754337"/>
          </a:xfrm>
        </p:spPr>
        <p:txBody>
          <a:bodyPr/>
          <a:lstStyle/>
          <a:p>
            <a:r>
              <a:rPr lang="en-US" sz="2799" b="1" cap="all" dirty="0">
                <a:solidFill>
                  <a:schemeClr val="accent1"/>
                </a:solidFill>
                <a:latin typeface="+mj-lt"/>
                <a:ea typeface="+mj-ea"/>
                <a:cs typeface="+mj-cs"/>
              </a:rPr>
              <a:t>We have to plan a new promotion and would like to see how effective it will be and Why.</a:t>
            </a:r>
          </a:p>
        </p:txBody>
      </p:sp>
    </p:spTree>
    <p:extLst>
      <p:ext uri="{BB962C8B-B14F-4D97-AF65-F5344CB8AC3E}">
        <p14:creationId xmlns:p14="http://schemas.microsoft.com/office/powerpoint/2010/main" val="25478017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A7AF96-B2D5-164D-BFB5-CFF4C29038EB}"/>
              </a:ext>
            </a:extLst>
          </p:cNvPr>
          <p:cNvSpPr>
            <a:spLocks noGrp="1"/>
          </p:cNvSpPr>
          <p:nvPr>
            <p:ph type="title"/>
          </p:nvPr>
        </p:nvSpPr>
        <p:spPr/>
        <p:txBody>
          <a:bodyPr/>
          <a:lstStyle/>
          <a:p>
            <a:r>
              <a:rPr lang="de-DE" dirty="0"/>
              <a:t>LIME</a:t>
            </a:r>
          </a:p>
        </p:txBody>
      </p:sp>
      <p:sp>
        <p:nvSpPr>
          <p:cNvPr id="3" name="Untertitel 2">
            <a:extLst>
              <a:ext uri="{FF2B5EF4-FFF2-40B4-BE49-F238E27FC236}">
                <a16:creationId xmlns:a16="http://schemas.microsoft.com/office/drawing/2014/main" id="{4AFD475A-48A0-6A43-96B7-D6BCA2889165}"/>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ABED706-FFA5-0745-A04B-27FD56FABC6D}"/>
              </a:ext>
            </a:extLst>
          </p:cNvPr>
          <p:cNvSpPr>
            <a:spLocks noGrp="1"/>
          </p:cNvSpPr>
          <p:nvPr>
            <p:ph type="sldNum" sz="quarter" idx="12"/>
          </p:nvPr>
        </p:nvSpPr>
        <p:spPr/>
        <p:txBody>
          <a:bodyPr/>
          <a:lstStyle/>
          <a:p>
            <a:fld id="{0C7C1E0B-BD27-42F8-BC6B-2F0636970842}" type="slidenum">
              <a:rPr lang="de-DE" smtClean="0">
                <a:solidFill>
                  <a:srgbClr val="791F82"/>
                </a:solidFill>
              </a:rPr>
              <a:pPr/>
              <a:t>29</a:t>
            </a:fld>
            <a:endParaRPr lang="de-DE" dirty="0">
              <a:solidFill>
                <a:srgbClr val="791F82"/>
              </a:solidFill>
            </a:endParaRPr>
          </a:p>
        </p:txBody>
      </p:sp>
      <p:sp>
        <p:nvSpPr>
          <p:cNvPr id="13" name="Textfeld 12">
            <a:extLst>
              <a:ext uri="{FF2B5EF4-FFF2-40B4-BE49-F238E27FC236}">
                <a16:creationId xmlns:a16="http://schemas.microsoft.com/office/drawing/2014/main" id="{82DE5CA7-8DAE-5E41-BB99-F3E3AC58371A}"/>
              </a:ext>
            </a:extLst>
          </p:cNvPr>
          <p:cNvSpPr txBox="1"/>
          <p:nvPr/>
        </p:nvSpPr>
        <p:spPr bwMode="gray">
          <a:xfrm>
            <a:off x="2414270" y="1404530"/>
            <a:ext cx="5337810" cy="66294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LIME </a:t>
            </a:r>
            <a:r>
              <a:rPr lang="de-DE" sz="2800" b="1" dirty="0" err="1">
                <a:solidFill>
                  <a:schemeClr val="accent1"/>
                </a:solidFill>
                <a:latin typeface="Calibri" panose="020F0502020204030204" pitchFamily="34" charset="0"/>
                <a:cs typeface="Calibri" panose="020F0502020204030204" pitchFamily="34" charset="0"/>
              </a:rPr>
              <a:t>is</a:t>
            </a:r>
            <a:r>
              <a:rPr lang="de-DE" sz="2800" b="1" dirty="0">
                <a:solidFill>
                  <a:schemeClr val="accent1"/>
                </a:solidFill>
                <a:latin typeface="Calibri" panose="020F0502020204030204" pitchFamily="34" charset="0"/>
                <a:cs typeface="Calibri" panose="020F0502020204030204" pitchFamily="34" charset="0"/>
              </a:rPr>
              <a:t> a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surrogate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endParaRPr lang="de-DE" sz="2800" b="1" dirty="0">
              <a:solidFill>
                <a:schemeClr val="accent1"/>
              </a:solidFill>
              <a:latin typeface="Calibri" panose="020F0502020204030204" pitchFamily="34" charset="0"/>
              <a:cs typeface="Calibri" panose="020F0502020204030204" pitchFamily="34" charset="0"/>
            </a:endParaRPr>
          </a:p>
        </p:txBody>
      </p:sp>
      <p:pic>
        <p:nvPicPr>
          <p:cNvPr id="15" name="Grafik 14">
            <a:extLst>
              <a:ext uri="{FF2B5EF4-FFF2-40B4-BE49-F238E27FC236}">
                <a16:creationId xmlns:a16="http://schemas.microsoft.com/office/drawing/2014/main" id="{01C6FDE6-CBE6-A745-AF1F-990D32BE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2306472"/>
            <a:ext cx="3365500" cy="2095500"/>
          </a:xfrm>
          <a:prstGeom prst="rect">
            <a:avLst/>
          </a:prstGeom>
        </p:spPr>
      </p:pic>
      <p:sp>
        <p:nvSpPr>
          <p:cNvPr id="16" name="Textfeld 15">
            <a:extLst>
              <a:ext uri="{FF2B5EF4-FFF2-40B4-BE49-F238E27FC236}">
                <a16:creationId xmlns:a16="http://schemas.microsoft.com/office/drawing/2014/main" id="{6C33E88E-D239-E145-9641-D7D73B289416}"/>
              </a:ext>
            </a:extLst>
          </p:cNvPr>
          <p:cNvSpPr txBox="1"/>
          <p:nvPr/>
        </p:nvSpPr>
        <p:spPr bwMode="gray">
          <a:xfrm>
            <a:off x="6240780" y="2306472"/>
            <a:ext cx="3886200" cy="1922628"/>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dirty="0" err="1">
                <a:solidFill>
                  <a:schemeClr val="accent1"/>
                </a:solidFill>
                <a:latin typeface="Calibri" panose="020F0502020204030204" pitchFamily="34" charset="0"/>
                <a:cs typeface="Calibri" panose="020F0502020204030204" pitchFamily="34" charset="0"/>
              </a:rPr>
              <a:t>We</a:t>
            </a:r>
            <a:r>
              <a:rPr lang="de-DE" dirty="0">
                <a:solidFill>
                  <a:schemeClr val="accent1"/>
                </a:solidFill>
                <a:latin typeface="Calibri" panose="020F0502020204030204" pitchFamily="34" charset="0"/>
                <a:cs typeface="Calibri" panose="020F0502020204030204" pitchFamily="34" charset="0"/>
              </a:rPr>
              <a:t> pick </a:t>
            </a:r>
            <a:r>
              <a:rPr lang="de-DE" dirty="0" err="1">
                <a:solidFill>
                  <a:schemeClr val="accent1"/>
                </a:solidFill>
                <a:latin typeface="Calibri" panose="020F0502020204030204" pitchFamily="34" charset="0"/>
                <a:cs typeface="Calibri" panose="020F0502020204030204" pitchFamily="34" charset="0"/>
              </a:rPr>
              <a:t>some</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to</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classify</a:t>
            </a:r>
            <a:endParaRPr lang="de-DE"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dirty="0">
                <a:solidFill>
                  <a:schemeClr val="accent1"/>
                </a:solidFill>
                <a:latin typeface="Calibri" panose="020F0502020204030204" pitchFamily="34" charset="0"/>
                <a:cs typeface="Calibri" panose="020F0502020204030204" pitchFamily="34" charset="0"/>
              </a:rPr>
              <a:t>The </a:t>
            </a:r>
            <a:r>
              <a:rPr lang="de-DE" dirty="0" err="1">
                <a:solidFill>
                  <a:schemeClr val="accent1"/>
                </a:solidFill>
                <a:latin typeface="Calibri" panose="020F0502020204030204" pitchFamily="34" charset="0"/>
                <a:cs typeface="Calibri" panose="020F0502020204030204" pitchFamily="34" charset="0"/>
              </a:rPr>
              <a:t>promotion</a:t>
            </a:r>
            <a:r>
              <a:rPr lang="de-DE" dirty="0">
                <a:solidFill>
                  <a:schemeClr val="accent1"/>
                </a:solidFill>
                <a:latin typeface="Calibri" panose="020F0502020204030204" pitchFamily="34" charset="0"/>
                <a:cs typeface="Calibri" panose="020F0502020204030204" pitchFamily="34" charset="0"/>
              </a:rPr>
              <a:t> was </a:t>
            </a:r>
            <a:r>
              <a:rPr lang="de-DE" dirty="0" err="1">
                <a:solidFill>
                  <a:schemeClr val="accent1"/>
                </a:solidFill>
                <a:latin typeface="Calibri" panose="020F0502020204030204" pitchFamily="34" charset="0"/>
                <a:cs typeface="Calibri" panose="020F0502020204030204" pitchFamily="34" charset="0"/>
              </a:rPr>
              <a:t>classified</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as</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being</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over</a:t>
            </a:r>
            <a:r>
              <a:rPr lang="de-DE" dirty="0">
                <a:solidFill>
                  <a:schemeClr val="accent1"/>
                </a:solidFill>
                <a:latin typeface="Calibri" panose="020F0502020204030204" pitchFamily="34" charset="0"/>
                <a:cs typeface="Calibri" panose="020F0502020204030204" pitchFamily="34" charset="0"/>
              </a:rPr>
              <a:t> </a:t>
            </a:r>
            <a:r>
              <a:rPr lang="de-DE" dirty="0" err="1">
                <a:solidFill>
                  <a:schemeClr val="accent1"/>
                </a:solidFill>
                <a:latin typeface="Calibri" panose="020F0502020204030204" pitchFamily="34" charset="0"/>
                <a:cs typeface="Calibri" panose="020F0502020204030204" pitchFamily="34" charset="0"/>
              </a:rPr>
              <a:t>the</a:t>
            </a:r>
            <a:r>
              <a:rPr lang="de-DE" dirty="0">
                <a:solidFill>
                  <a:schemeClr val="accent1"/>
                </a:solidFill>
                <a:latin typeface="Calibri" panose="020F0502020204030204" pitchFamily="34" charset="0"/>
                <a:cs typeface="Calibri" panose="020F0502020204030204" pitchFamily="34" charset="0"/>
              </a:rPr>
              <a:t> median</a:t>
            </a:r>
          </a:p>
          <a:p>
            <a:pPr marL="285750" indent="-285750">
              <a:buFont typeface="Arial" panose="020B0604020202020204" pitchFamily="34" charset="0"/>
              <a:buChar char="•"/>
            </a:pPr>
            <a:r>
              <a:rPr lang="de-DE" sz="1800" dirty="0" err="1">
                <a:solidFill>
                  <a:schemeClr val="accent1"/>
                </a:solidFill>
                <a:latin typeface="Calibri" panose="020F0502020204030204" pitchFamily="34" charset="0"/>
                <a:cs typeface="Calibri" panose="020F0502020204030204" pitchFamily="34" charset="0"/>
              </a:rPr>
              <a:t>With</a:t>
            </a:r>
            <a:r>
              <a:rPr lang="de-DE" sz="1800" dirty="0">
                <a:solidFill>
                  <a:schemeClr val="accent1"/>
                </a:solidFill>
                <a:latin typeface="Calibri" panose="020F0502020204030204" pitchFamily="34" charset="0"/>
                <a:cs typeface="Calibri" panose="020F0502020204030204" pitchFamily="34" charset="0"/>
              </a:rPr>
              <a:t> score </a:t>
            </a:r>
            <a:r>
              <a:rPr lang="de-DE" dirty="0">
                <a:solidFill>
                  <a:schemeClr val="accent1"/>
                </a:solidFill>
                <a:latin typeface="Calibri" panose="020F0502020204030204" pitchFamily="34" charset="0"/>
                <a:cs typeface="Calibri" panose="020F0502020204030204" pitchFamily="34" charset="0"/>
              </a:rPr>
              <a:t>0.96</a:t>
            </a:r>
            <a:endParaRPr lang="de-DE" sz="1800" dirty="0">
              <a:solidFill>
                <a:schemeClr val="accent1"/>
              </a:solidFill>
              <a:latin typeface="Calibri" panose="020F0502020204030204" pitchFamily="34" charset="0"/>
              <a:cs typeface="Calibri" panose="020F0502020204030204" pitchFamily="34" charset="0"/>
            </a:endParaRPr>
          </a:p>
        </p:txBody>
      </p:sp>
      <p:pic>
        <p:nvPicPr>
          <p:cNvPr id="8" name="Grafik 7">
            <a:extLst>
              <a:ext uri="{FF2B5EF4-FFF2-40B4-BE49-F238E27FC236}">
                <a16:creationId xmlns:a16="http://schemas.microsoft.com/office/drawing/2014/main" id="{2BC3B817-35C1-DD48-BBAF-E956D0ADD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885" y="4838355"/>
            <a:ext cx="5874266" cy="1556242"/>
          </a:xfrm>
          <a:prstGeom prst="rect">
            <a:avLst/>
          </a:prstGeom>
        </p:spPr>
      </p:pic>
    </p:spTree>
    <p:extLst>
      <p:ext uri="{BB962C8B-B14F-4D97-AF65-F5344CB8AC3E}">
        <p14:creationId xmlns:p14="http://schemas.microsoft.com/office/powerpoint/2010/main" val="17746527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2"/>
            </p:custDataLst>
          </p:nvPr>
        </p:nvGraphicFramePr>
        <p:xfrm>
          <a:off x="3793" y="1588"/>
          <a:ext cx="1587" cy="1587"/>
        </p:xfrm>
        <a:graphic>
          <a:graphicData uri="http://schemas.openxmlformats.org/presentationml/2006/ole">
            <mc:AlternateContent xmlns:mc="http://schemas.openxmlformats.org/markup-compatibility/2006">
              <mc:Choice xmlns:v="urn:schemas-microsoft-com:vml" Requires="v">
                <p:oleObj spid="_x0000_s92295" name="think-cell Folie" r:id="rId5" imgW="663" imgH="664" progId="TCLayout.ActiveDocument.1">
                  <p:embed/>
                </p:oleObj>
              </mc:Choice>
              <mc:Fallback>
                <p:oleObj name="think-cell Folie" r:id="rId5" imgW="663" imgH="664" progId="TCLayout.ActiveDocument.1">
                  <p:embed/>
                  <p:pic>
                    <p:nvPicPr>
                      <p:cNvPr id="6" name="Objekt 5" hidden="1"/>
                      <p:cNvPicPr/>
                      <p:nvPr/>
                    </p:nvPicPr>
                    <p:blipFill>
                      <a:blip r:embed="rId6"/>
                      <a:stretch>
                        <a:fillRect/>
                      </a:stretch>
                    </p:blipFill>
                    <p:spPr>
                      <a:xfrm>
                        <a:off x="3793"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Agenda</a:t>
            </a:r>
          </a:p>
        </p:txBody>
      </p:sp>
      <p:sp>
        <p:nvSpPr>
          <p:cNvPr id="5" name="Foliennummernplatzhalter 4"/>
          <p:cNvSpPr>
            <a:spLocks noGrp="1"/>
          </p:cNvSpPr>
          <p:nvPr>
            <p:ph type="sldNum" sz="quarter" idx="12"/>
          </p:nvPr>
        </p:nvSpPr>
        <p:spPr/>
        <p:txBody>
          <a:bodyPr/>
          <a:lstStyle/>
          <a:p>
            <a:fld id="{0C7C1E0B-BD27-42F8-BC6B-2F0636970842}" type="slidenum">
              <a:rPr lang="de-DE" smtClean="0">
                <a:solidFill>
                  <a:srgbClr val="791F82"/>
                </a:solidFill>
              </a:rPr>
              <a:pPr/>
              <a:t>3</a:t>
            </a:fld>
            <a:endParaRPr lang="de-DE" dirty="0">
              <a:solidFill>
                <a:srgbClr val="791F82"/>
              </a:solidFill>
            </a:endParaRPr>
          </a:p>
        </p:txBody>
      </p:sp>
      <p:sp>
        <p:nvSpPr>
          <p:cNvPr id="8" name="Untertitel 7">
            <a:extLst>
              <a:ext uri="{FF2B5EF4-FFF2-40B4-BE49-F238E27FC236}">
                <a16:creationId xmlns:a16="http://schemas.microsoft.com/office/drawing/2014/main" id="{14E287BA-0EE1-B745-84E5-FB3E2DD445E4}"/>
              </a:ext>
            </a:extLst>
          </p:cNvPr>
          <p:cNvSpPr>
            <a:spLocks noGrp="1"/>
          </p:cNvSpPr>
          <p:nvPr>
            <p:ph type="subTitle" idx="1"/>
          </p:nvPr>
        </p:nvSpPr>
        <p:spPr/>
        <p:txBody>
          <a:bodyPr/>
          <a:lstStyle/>
          <a:p>
            <a:endParaRPr lang="de-DE"/>
          </a:p>
        </p:txBody>
      </p:sp>
      <p:sp>
        <p:nvSpPr>
          <p:cNvPr id="11" name="Oval 10">
            <a:extLst>
              <a:ext uri="{FF2B5EF4-FFF2-40B4-BE49-F238E27FC236}">
                <a16:creationId xmlns:a16="http://schemas.microsoft.com/office/drawing/2014/main" id="{6FB8B73B-A2D6-FF4F-B49C-B9E8C6566788}"/>
              </a:ext>
            </a:extLst>
          </p:cNvPr>
          <p:cNvSpPr/>
          <p:nvPr/>
        </p:nvSpPr>
        <p:spPr bwMode="gray">
          <a:xfrm>
            <a:off x="506776" y="1864842"/>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01</a:t>
            </a:r>
          </a:p>
        </p:txBody>
      </p:sp>
      <p:sp>
        <p:nvSpPr>
          <p:cNvPr id="25" name="Oval 24">
            <a:extLst>
              <a:ext uri="{FF2B5EF4-FFF2-40B4-BE49-F238E27FC236}">
                <a16:creationId xmlns:a16="http://schemas.microsoft.com/office/drawing/2014/main" id="{7480A14F-80FC-6640-B9D4-6492D5841BF9}"/>
              </a:ext>
            </a:extLst>
          </p:cNvPr>
          <p:cNvSpPr/>
          <p:nvPr/>
        </p:nvSpPr>
        <p:spPr bwMode="gray">
          <a:xfrm>
            <a:off x="506776" y="266609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02</a:t>
            </a:r>
          </a:p>
        </p:txBody>
      </p:sp>
      <p:sp>
        <p:nvSpPr>
          <p:cNvPr id="26" name="Oval 25">
            <a:extLst>
              <a:ext uri="{FF2B5EF4-FFF2-40B4-BE49-F238E27FC236}">
                <a16:creationId xmlns:a16="http://schemas.microsoft.com/office/drawing/2014/main" id="{AA5661C6-1BB4-6E4D-9546-0A3B4B484AE6}"/>
              </a:ext>
            </a:extLst>
          </p:cNvPr>
          <p:cNvSpPr/>
          <p:nvPr/>
        </p:nvSpPr>
        <p:spPr bwMode="gray">
          <a:xfrm>
            <a:off x="506776" y="346568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03</a:t>
            </a:r>
          </a:p>
        </p:txBody>
      </p:sp>
      <p:sp>
        <p:nvSpPr>
          <p:cNvPr id="27" name="Oval 26">
            <a:extLst>
              <a:ext uri="{FF2B5EF4-FFF2-40B4-BE49-F238E27FC236}">
                <a16:creationId xmlns:a16="http://schemas.microsoft.com/office/drawing/2014/main" id="{E2D65DB4-AAC3-8641-BC30-CD96EF5B0CD8}"/>
              </a:ext>
            </a:extLst>
          </p:cNvPr>
          <p:cNvSpPr/>
          <p:nvPr/>
        </p:nvSpPr>
        <p:spPr bwMode="gray">
          <a:xfrm>
            <a:off x="506776" y="4265271"/>
            <a:ext cx="583894" cy="5838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DE" sz="1800" dirty="0"/>
              <a:t>04</a:t>
            </a:r>
          </a:p>
        </p:txBody>
      </p:sp>
      <p:sp>
        <p:nvSpPr>
          <p:cNvPr id="12" name="Textfeld 11">
            <a:extLst>
              <a:ext uri="{FF2B5EF4-FFF2-40B4-BE49-F238E27FC236}">
                <a16:creationId xmlns:a16="http://schemas.microsoft.com/office/drawing/2014/main" id="{AF4960D7-C4C6-4949-9063-4B20B2C08744}"/>
              </a:ext>
            </a:extLst>
          </p:cNvPr>
          <p:cNvSpPr txBox="1"/>
          <p:nvPr/>
        </p:nvSpPr>
        <p:spPr bwMode="gray">
          <a:xfrm>
            <a:off x="1630496" y="1939743"/>
            <a:ext cx="8218584" cy="426563"/>
          </a:xfrm>
          <a:prstGeom prst="rect">
            <a:avLst/>
          </a:prstGeom>
          <a:noFill/>
        </p:spPr>
        <p:txBody>
          <a:bodyPr wrap="square" lIns="0" tIns="0" rIns="0" bIns="0" rtlCol="0">
            <a:noAutofit/>
          </a:bodyPr>
          <a:lstStyle/>
          <a:p>
            <a:r>
              <a:rPr lang="de-DE" sz="2000" b="1" dirty="0" err="1">
                <a:solidFill>
                  <a:schemeClr val="accent1"/>
                </a:solidFill>
              </a:rPr>
              <a:t>What</a:t>
            </a:r>
            <a:r>
              <a:rPr lang="de-DE" sz="2000" b="1" dirty="0">
                <a:solidFill>
                  <a:schemeClr val="accent1"/>
                </a:solidFill>
              </a:rPr>
              <a:t> </a:t>
            </a:r>
            <a:r>
              <a:rPr lang="de-DE" sz="2000" b="1" dirty="0" err="1">
                <a:solidFill>
                  <a:schemeClr val="accent1"/>
                </a:solidFill>
              </a:rPr>
              <a:t>is</a:t>
            </a:r>
            <a:r>
              <a:rPr lang="de-DE" sz="2000" b="1" dirty="0">
                <a:solidFill>
                  <a:schemeClr val="accent1"/>
                </a:solidFill>
              </a:rPr>
              <a:t> </a:t>
            </a:r>
            <a:r>
              <a:rPr lang="de-DE" sz="2000" b="1" dirty="0" err="1">
                <a:solidFill>
                  <a:schemeClr val="accent1"/>
                </a:solidFill>
              </a:rPr>
              <a:t>Explainable</a:t>
            </a:r>
            <a:r>
              <a:rPr lang="de-DE" sz="2000" b="1" dirty="0">
                <a:solidFill>
                  <a:schemeClr val="accent1"/>
                </a:solidFill>
              </a:rPr>
              <a:t> AI </a:t>
            </a:r>
            <a:r>
              <a:rPr lang="de-DE" sz="2000" b="1" dirty="0" err="1">
                <a:solidFill>
                  <a:schemeClr val="accent1"/>
                </a:solidFill>
              </a:rPr>
              <a:t>and</a:t>
            </a:r>
            <a:r>
              <a:rPr lang="de-DE" sz="2000" b="1" dirty="0">
                <a:solidFill>
                  <a:schemeClr val="accent1"/>
                </a:solidFill>
              </a:rPr>
              <a:t> </a:t>
            </a:r>
            <a:r>
              <a:rPr lang="de-DE" sz="2000" b="1" dirty="0" err="1">
                <a:solidFill>
                  <a:schemeClr val="accent1"/>
                </a:solidFill>
              </a:rPr>
              <a:t>why</a:t>
            </a:r>
            <a:r>
              <a:rPr lang="de-DE" sz="2000" b="1" dirty="0">
                <a:solidFill>
                  <a:schemeClr val="accent1"/>
                </a:solidFill>
              </a:rPr>
              <a:t> </a:t>
            </a:r>
            <a:r>
              <a:rPr lang="de-DE" sz="2000" b="1" dirty="0" err="1">
                <a:solidFill>
                  <a:schemeClr val="accent1"/>
                </a:solidFill>
              </a:rPr>
              <a:t>we</a:t>
            </a:r>
            <a:r>
              <a:rPr lang="de-DE" sz="2000" b="1" dirty="0">
                <a:solidFill>
                  <a:schemeClr val="accent1"/>
                </a:solidFill>
              </a:rPr>
              <a:t> </a:t>
            </a:r>
            <a:r>
              <a:rPr lang="de-DE" sz="2000" b="1" dirty="0" err="1">
                <a:solidFill>
                  <a:schemeClr val="accent1"/>
                </a:solidFill>
              </a:rPr>
              <a:t>need</a:t>
            </a:r>
            <a:r>
              <a:rPr lang="de-DE" sz="2000" b="1" dirty="0">
                <a:solidFill>
                  <a:schemeClr val="accent1"/>
                </a:solidFill>
              </a:rPr>
              <a:t> it.</a:t>
            </a:r>
          </a:p>
        </p:txBody>
      </p:sp>
      <p:sp>
        <p:nvSpPr>
          <p:cNvPr id="29" name="Textfeld 28">
            <a:extLst>
              <a:ext uri="{FF2B5EF4-FFF2-40B4-BE49-F238E27FC236}">
                <a16:creationId xmlns:a16="http://schemas.microsoft.com/office/drawing/2014/main" id="{0F207E36-511E-5241-9FE2-E4EC8BACB56E}"/>
              </a:ext>
            </a:extLst>
          </p:cNvPr>
          <p:cNvSpPr txBox="1"/>
          <p:nvPr/>
        </p:nvSpPr>
        <p:spPr bwMode="gray">
          <a:xfrm>
            <a:off x="1630496" y="2781377"/>
            <a:ext cx="8218584" cy="426563"/>
          </a:xfrm>
          <a:prstGeom prst="rect">
            <a:avLst/>
          </a:prstGeom>
          <a:noFill/>
        </p:spPr>
        <p:txBody>
          <a:bodyPr wrap="square" lIns="0" tIns="0" rIns="0" bIns="0" rtlCol="0">
            <a:noAutofit/>
          </a:bodyPr>
          <a:lstStyle/>
          <a:p>
            <a:r>
              <a:rPr lang="de-DE" sz="2000" b="1" dirty="0">
                <a:solidFill>
                  <a:schemeClr val="accent1"/>
                </a:solidFill>
              </a:rPr>
              <a:t>Emerging </a:t>
            </a:r>
            <a:r>
              <a:rPr lang="de-DE" sz="2000" b="1" dirty="0" err="1">
                <a:solidFill>
                  <a:schemeClr val="accent1"/>
                </a:solidFill>
              </a:rPr>
              <a:t>approaches</a:t>
            </a:r>
            <a:r>
              <a:rPr lang="de-DE" sz="2000" b="1" dirty="0">
                <a:solidFill>
                  <a:schemeClr val="accent1"/>
                </a:solidFill>
              </a:rPr>
              <a:t>.</a:t>
            </a:r>
          </a:p>
        </p:txBody>
      </p:sp>
      <p:sp>
        <p:nvSpPr>
          <p:cNvPr id="30" name="Textfeld 29">
            <a:extLst>
              <a:ext uri="{FF2B5EF4-FFF2-40B4-BE49-F238E27FC236}">
                <a16:creationId xmlns:a16="http://schemas.microsoft.com/office/drawing/2014/main" id="{08F21D4A-8489-0842-B493-027E565E4B73}"/>
              </a:ext>
            </a:extLst>
          </p:cNvPr>
          <p:cNvSpPr txBox="1"/>
          <p:nvPr/>
        </p:nvSpPr>
        <p:spPr bwMode="gray">
          <a:xfrm>
            <a:off x="1630496" y="3623012"/>
            <a:ext cx="8218584" cy="426563"/>
          </a:xfrm>
          <a:prstGeom prst="rect">
            <a:avLst/>
          </a:prstGeom>
          <a:noFill/>
        </p:spPr>
        <p:txBody>
          <a:bodyPr wrap="square" lIns="0" tIns="0" rIns="0" bIns="0" rtlCol="0">
            <a:noAutofit/>
          </a:bodyPr>
          <a:lstStyle/>
          <a:p>
            <a:r>
              <a:rPr lang="de-DE" sz="2000" b="1" dirty="0" err="1">
                <a:solidFill>
                  <a:schemeClr val="accent1"/>
                </a:solidFill>
              </a:rPr>
              <a:t>Application</a:t>
            </a:r>
            <a:r>
              <a:rPr lang="de-DE" sz="2000" b="1" dirty="0">
                <a:solidFill>
                  <a:schemeClr val="accent1"/>
                </a:solidFill>
              </a:rPr>
              <a:t> </a:t>
            </a:r>
            <a:r>
              <a:rPr lang="de-DE" sz="2000" b="1" dirty="0" err="1">
                <a:solidFill>
                  <a:schemeClr val="accent1"/>
                </a:solidFill>
              </a:rPr>
              <a:t>to</a:t>
            </a:r>
            <a:r>
              <a:rPr lang="de-DE" sz="2000" b="1" dirty="0">
                <a:solidFill>
                  <a:schemeClr val="accent1"/>
                </a:solidFill>
              </a:rPr>
              <a:t> </a:t>
            </a:r>
            <a:r>
              <a:rPr lang="de-DE" sz="2000" b="1" dirty="0" err="1">
                <a:solidFill>
                  <a:schemeClr val="accent1"/>
                </a:solidFill>
              </a:rPr>
              <a:t>retail</a:t>
            </a:r>
            <a:r>
              <a:rPr lang="de-DE" sz="2000" b="1" dirty="0">
                <a:solidFill>
                  <a:schemeClr val="accent1"/>
                </a:solidFill>
              </a:rPr>
              <a:t> </a:t>
            </a:r>
            <a:r>
              <a:rPr lang="de-DE" sz="2000" b="1" dirty="0" err="1">
                <a:solidFill>
                  <a:schemeClr val="accent1"/>
                </a:solidFill>
              </a:rPr>
              <a:t>use</a:t>
            </a:r>
            <a:r>
              <a:rPr lang="de-DE" sz="2000" b="1" dirty="0">
                <a:solidFill>
                  <a:schemeClr val="accent1"/>
                </a:solidFill>
              </a:rPr>
              <a:t> </a:t>
            </a:r>
            <a:r>
              <a:rPr lang="de-DE" sz="2000" b="1" dirty="0" err="1">
                <a:solidFill>
                  <a:schemeClr val="accent1"/>
                </a:solidFill>
              </a:rPr>
              <a:t>cases</a:t>
            </a:r>
            <a:r>
              <a:rPr lang="de-DE" sz="2000" b="1" dirty="0">
                <a:solidFill>
                  <a:schemeClr val="accent1"/>
                </a:solidFill>
              </a:rPr>
              <a:t>.</a:t>
            </a:r>
          </a:p>
        </p:txBody>
      </p:sp>
      <p:sp>
        <p:nvSpPr>
          <p:cNvPr id="31" name="Textfeld 30">
            <a:extLst>
              <a:ext uri="{FF2B5EF4-FFF2-40B4-BE49-F238E27FC236}">
                <a16:creationId xmlns:a16="http://schemas.microsoft.com/office/drawing/2014/main" id="{76FA3F86-D314-484A-94B8-7F958C58A665}"/>
              </a:ext>
            </a:extLst>
          </p:cNvPr>
          <p:cNvSpPr txBox="1"/>
          <p:nvPr/>
        </p:nvSpPr>
        <p:spPr bwMode="gray">
          <a:xfrm>
            <a:off x="1630496" y="4422602"/>
            <a:ext cx="8218584" cy="426563"/>
          </a:xfrm>
          <a:prstGeom prst="rect">
            <a:avLst/>
          </a:prstGeom>
          <a:noFill/>
        </p:spPr>
        <p:txBody>
          <a:bodyPr wrap="square" lIns="0" tIns="0" rIns="0" bIns="0" rtlCol="0">
            <a:noAutofit/>
          </a:bodyPr>
          <a:lstStyle/>
          <a:p>
            <a:r>
              <a:rPr lang="de-DE" sz="2000" b="1" dirty="0">
                <a:solidFill>
                  <a:schemeClr val="accent1"/>
                </a:solidFill>
              </a:rPr>
              <a:t>Future </a:t>
            </a:r>
            <a:r>
              <a:rPr lang="de-DE" sz="2000" b="1" dirty="0" err="1">
                <a:solidFill>
                  <a:schemeClr val="accent1"/>
                </a:solidFill>
              </a:rPr>
              <a:t>prospects</a:t>
            </a:r>
            <a:r>
              <a:rPr lang="de-DE" sz="2000" b="1" dirty="0">
                <a:solidFill>
                  <a:schemeClr val="accent1"/>
                </a:solidFill>
              </a:rPr>
              <a:t>.</a:t>
            </a:r>
          </a:p>
        </p:txBody>
      </p:sp>
      <p:sp>
        <p:nvSpPr>
          <p:cNvPr id="4" name="Textfeld 3">
            <a:extLst>
              <a:ext uri="{FF2B5EF4-FFF2-40B4-BE49-F238E27FC236}">
                <a16:creationId xmlns:a16="http://schemas.microsoft.com/office/drawing/2014/main" id="{02C30B20-698D-F347-8420-B70D1962448B}"/>
              </a:ext>
            </a:extLst>
          </p:cNvPr>
          <p:cNvSpPr txBox="1"/>
          <p:nvPr/>
        </p:nvSpPr>
        <p:spPr bwMode="gray">
          <a:xfrm>
            <a:off x="1779373" y="5535827"/>
            <a:ext cx="0" cy="0"/>
          </a:xfrm>
          <a:prstGeom prst="rect">
            <a:avLst/>
          </a:prstGeom>
          <a:noFill/>
        </p:spPr>
        <p:txBody>
          <a:bodyPr wrap="none" lIns="0" tIns="0" rIns="0" bIns="0" rtlCol="0">
            <a:noAutofit/>
          </a:bodyPr>
          <a:lstStyle/>
          <a:p>
            <a:endParaRPr lang="de-DE" sz="1800" dirty="0" err="1"/>
          </a:p>
        </p:txBody>
      </p:sp>
    </p:spTree>
    <p:extLst>
      <p:ext uri="{BB962C8B-B14F-4D97-AF65-F5344CB8AC3E}">
        <p14:creationId xmlns:p14="http://schemas.microsoft.com/office/powerpoint/2010/main" val="31711361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852EC9-1E7C-D846-87E7-BA4265351E20}"/>
              </a:ext>
            </a:extLst>
          </p:cNvPr>
          <p:cNvSpPr>
            <a:spLocks noGrp="1"/>
          </p:cNvSpPr>
          <p:nvPr>
            <p:ph type="title"/>
          </p:nvPr>
        </p:nvSpPr>
        <p:spPr/>
        <p:txBody>
          <a:bodyPr/>
          <a:lstStyle/>
          <a:p>
            <a:r>
              <a:rPr lang="de-DE" dirty="0"/>
              <a:t>SHAP</a:t>
            </a:r>
          </a:p>
        </p:txBody>
      </p:sp>
      <p:sp>
        <p:nvSpPr>
          <p:cNvPr id="3" name="Untertitel 2">
            <a:extLst>
              <a:ext uri="{FF2B5EF4-FFF2-40B4-BE49-F238E27FC236}">
                <a16:creationId xmlns:a16="http://schemas.microsoft.com/office/drawing/2014/main" id="{453735D2-C9C3-0E4E-BB32-A535363D5304}"/>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948BE521-18BC-5F45-B633-8DBCF42C7CE3}"/>
              </a:ext>
            </a:extLst>
          </p:cNvPr>
          <p:cNvSpPr>
            <a:spLocks noGrp="1"/>
          </p:cNvSpPr>
          <p:nvPr>
            <p:ph type="sldNum" sz="quarter" idx="12"/>
          </p:nvPr>
        </p:nvSpPr>
        <p:spPr/>
        <p:txBody>
          <a:bodyPr/>
          <a:lstStyle/>
          <a:p>
            <a:fld id="{0C7C1E0B-BD27-42F8-BC6B-2F0636970842}" type="slidenum">
              <a:rPr lang="de-DE" smtClean="0">
                <a:solidFill>
                  <a:srgbClr val="791F82"/>
                </a:solidFill>
              </a:rPr>
              <a:pPr/>
              <a:t>30</a:t>
            </a:fld>
            <a:endParaRPr lang="de-DE" dirty="0">
              <a:solidFill>
                <a:srgbClr val="791F82"/>
              </a:solidFill>
            </a:endParaRPr>
          </a:p>
        </p:txBody>
      </p:sp>
      <p:sp>
        <p:nvSpPr>
          <p:cNvPr id="9" name="Textfeld 8">
            <a:extLst>
              <a:ext uri="{FF2B5EF4-FFF2-40B4-BE49-F238E27FC236}">
                <a16:creationId xmlns:a16="http://schemas.microsoft.com/office/drawing/2014/main" id="{3C0550CE-A77A-7C40-98F3-13A3003AE48E}"/>
              </a:ext>
            </a:extLst>
          </p:cNvPr>
          <p:cNvSpPr txBox="1"/>
          <p:nvPr/>
        </p:nvSpPr>
        <p:spPr bwMode="gray">
          <a:xfrm>
            <a:off x="548640" y="1715239"/>
            <a:ext cx="4263390" cy="3714011"/>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SHAP </a:t>
            </a:r>
            <a:r>
              <a:rPr lang="de-DE" sz="2800" b="1" dirty="0" err="1">
                <a:solidFill>
                  <a:schemeClr val="accent1"/>
                </a:solidFill>
                <a:latin typeface="Calibri" panose="020F0502020204030204" pitchFamily="34" charset="0"/>
                <a:cs typeface="Calibri" panose="020F0502020204030204" pitchFamily="34" charset="0"/>
              </a:rPr>
              <a:t>value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contribution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explain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difference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between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average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model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and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actual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of</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instance</a:t>
            </a:r>
            <a:r>
              <a:rPr lang="de-DE" sz="2800" b="1" dirty="0">
                <a:solidFill>
                  <a:schemeClr val="accent1"/>
                </a:solidFill>
                <a:latin typeface="Calibri" panose="020F0502020204030204" pitchFamily="34" charset="0"/>
                <a:cs typeface="Calibri" panose="020F0502020204030204" pitchFamily="34" charset="0"/>
              </a:rPr>
              <a:t>. </a:t>
            </a:r>
          </a:p>
        </p:txBody>
      </p:sp>
      <p:pic>
        <p:nvPicPr>
          <p:cNvPr id="10" name="Grafik 9">
            <a:extLst>
              <a:ext uri="{FF2B5EF4-FFF2-40B4-BE49-F238E27FC236}">
                <a16:creationId xmlns:a16="http://schemas.microsoft.com/office/drawing/2014/main" id="{40F69966-3FE9-C24D-A5EA-33E76354D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929" y="1642086"/>
            <a:ext cx="5299504" cy="4386481"/>
          </a:xfrm>
          <a:prstGeom prst="rect">
            <a:avLst/>
          </a:prstGeom>
        </p:spPr>
      </p:pic>
    </p:spTree>
    <p:extLst>
      <p:ext uri="{BB962C8B-B14F-4D97-AF65-F5344CB8AC3E}">
        <p14:creationId xmlns:p14="http://schemas.microsoft.com/office/powerpoint/2010/main" val="14350042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ABC568-F15F-4949-B759-0B6881795490}"/>
              </a:ext>
            </a:extLst>
          </p:cNvPr>
          <p:cNvSpPr>
            <a:spLocks noGrp="1"/>
          </p:cNvSpPr>
          <p:nvPr>
            <p:ph type="title"/>
          </p:nvPr>
        </p:nvSpPr>
        <p:spPr/>
        <p:txBody>
          <a:bodyPr/>
          <a:lstStyle/>
          <a:p>
            <a:r>
              <a:rPr lang="de-DE" dirty="0"/>
              <a:t>Anchor</a:t>
            </a:r>
          </a:p>
        </p:txBody>
      </p:sp>
      <p:sp>
        <p:nvSpPr>
          <p:cNvPr id="3" name="Untertitel 2">
            <a:extLst>
              <a:ext uri="{FF2B5EF4-FFF2-40B4-BE49-F238E27FC236}">
                <a16:creationId xmlns:a16="http://schemas.microsoft.com/office/drawing/2014/main" id="{EE358DE4-8BDD-B84C-9DF7-D9B00ED3A8EF}"/>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D7508A9-0F26-0842-9ED1-DB3DCF23D96C}"/>
              </a:ext>
            </a:extLst>
          </p:cNvPr>
          <p:cNvSpPr>
            <a:spLocks noGrp="1"/>
          </p:cNvSpPr>
          <p:nvPr>
            <p:ph type="sldNum" sz="quarter" idx="12"/>
          </p:nvPr>
        </p:nvSpPr>
        <p:spPr/>
        <p:txBody>
          <a:bodyPr/>
          <a:lstStyle/>
          <a:p>
            <a:fld id="{0C7C1E0B-BD27-42F8-BC6B-2F0636970842}" type="slidenum">
              <a:rPr lang="de-DE" smtClean="0">
                <a:solidFill>
                  <a:srgbClr val="791F82"/>
                </a:solidFill>
              </a:rPr>
              <a:pPr/>
              <a:t>31</a:t>
            </a:fld>
            <a:endParaRPr lang="de-DE" dirty="0">
              <a:solidFill>
                <a:srgbClr val="791F82"/>
              </a:solidFill>
            </a:endParaRPr>
          </a:p>
        </p:txBody>
      </p:sp>
      <p:sp>
        <p:nvSpPr>
          <p:cNvPr id="7" name="Textfeld 6">
            <a:extLst>
              <a:ext uri="{FF2B5EF4-FFF2-40B4-BE49-F238E27FC236}">
                <a16:creationId xmlns:a16="http://schemas.microsoft.com/office/drawing/2014/main" id="{7DD9E04F-FABC-9B4A-A3FA-04097E98C823}"/>
              </a:ext>
            </a:extLst>
          </p:cNvPr>
          <p:cNvSpPr txBox="1"/>
          <p:nvPr/>
        </p:nvSpPr>
        <p:spPr bwMode="gray">
          <a:xfrm>
            <a:off x="2718491" y="1642086"/>
            <a:ext cx="5785429" cy="525780"/>
          </a:xfrm>
          <a:prstGeom prst="rect">
            <a:avLst/>
          </a:prstGeom>
          <a:noFill/>
        </p:spPr>
        <p:txBody>
          <a:bodyPr wrap="square" lIns="0" tIns="0" rIns="0" bIns="0" rtlCol="0">
            <a:noAutofit/>
          </a:bodyPr>
          <a:lstStyle/>
          <a:p>
            <a:r>
              <a:rPr lang="de-DE" sz="2800" b="1" dirty="0">
                <a:solidFill>
                  <a:schemeClr val="accent1"/>
                </a:solidFill>
                <a:latin typeface="Calibri" panose="020F0502020204030204" pitchFamily="34" charset="0"/>
                <a:cs typeface="Calibri" panose="020F0502020204030204" pitchFamily="34" charset="0"/>
              </a:rPr>
              <a:t>Anchor – </a:t>
            </a:r>
            <a:r>
              <a:rPr lang="de-DE" sz="2800" b="1" dirty="0" err="1">
                <a:solidFill>
                  <a:schemeClr val="accent1"/>
                </a:solidFill>
                <a:latin typeface="Calibri" panose="020F0502020204030204" pitchFamily="34" charset="0"/>
                <a:cs typeface="Calibri" panose="020F0502020204030204" pitchFamily="34" charset="0"/>
              </a:rPr>
              <a:t>local</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rules</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with</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guarantees</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C9470215-32F3-634F-8CDD-1D77779B5F43}"/>
              </a:ext>
            </a:extLst>
          </p:cNvPr>
          <p:cNvSpPr txBox="1"/>
          <p:nvPr/>
        </p:nvSpPr>
        <p:spPr bwMode="gray">
          <a:xfrm>
            <a:off x="589143" y="3252450"/>
            <a:ext cx="11141361" cy="1714500"/>
          </a:xfrm>
          <a:prstGeom prst="rect">
            <a:avLst/>
          </a:prstGeom>
          <a:noFill/>
        </p:spPr>
        <p:txBody>
          <a:bodyPr wrap="square" lIns="0" tIns="0" rIns="0" bIns="0" rtlCol="0">
            <a:noAutofit/>
          </a:bodyPr>
          <a:lstStyle/>
          <a:p>
            <a:r>
              <a:rPr lang="de-DE" sz="3200" b="1" dirty="0" err="1">
                <a:solidFill>
                  <a:schemeClr val="accent1"/>
                </a:solidFill>
                <a:latin typeface="Calibri" panose="020F0502020204030204" pitchFamily="34" charset="0"/>
                <a:cs typeface="Calibri" panose="020F0502020204030204" pitchFamily="34" charset="0"/>
              </a:rPr>
              <a:t>price_diff_abs</a:t>
            </a:r>
            <a:r>
              <a:rPr lang="de-DE" sz="3200" b="1" dirty="0">
                <a:solidFill>
                  <a:schemeClr val="accent1"/>
                </a:solidFill>
                <a:latin typeface="Calibri" panose="020F0502020204030204" pitchFamily="34" charset="0"/>
                <a:cs typeface="Calibri" panose="020F0502020204030204" pitchFamily="34" charset="0"/>
              </a:rPr>
              <a:t> &lt;= 2.00 AND </a:t>
            </a:r>
            <a:r>
              <a:rPr lang="de-DE" sz="3200" b="1" dirty="0" err="1">
                <a:solidFill>
                  <a:schemeClr val="accent1"/>
                </a:solidFill>
                <a:latin typeface="Calibri" panose="020F0502020204030204" pitchFamily="34" charset="0"/>
                <a:cs typeface="Calibri" panose="020F0502020204030204" pitchFamily="34" charset="0"/>
              </a:rPr>
              <a:t>family</a:t>
            </a:r>
            <a:r>
              <a:rPr lang="de-DE" sz="3200" b="1" dirty="0">
                <a:solidFill>
                  <a:schemeClr val="accent1"/>
                </a:solidFill>
                <a:latin typeface="Calibri" panose="020F0502020204030204" pitchFamily="34" charset="0"/>
                <a:cs typeface="Calibri" panose="020F0502020204030204" pitchFamily="34" charset="0"/>
              </a:rPr>
              <a:t> &lt;= 0.38 AND </a:t>
            </a:r>
            <a:r>
              <a:rPr lang="de-DE" sz="3200" b="1" dirty="0" err="1">
                <a:solidFill>
                  <a:schemeClr val="accent1"/>
                </a:solidFill>
                <a:latin typeface="Calibri" panose="020F0502020204030204" pitchFamily="34" charset="0"/>
                <a:cs typeface="Calibri" panose="020F0502020204030204" pitchFamily="34" charset="0"/>
              </a:rPr>
              <a:t>placement</a:t>
            </a:r>
            <a:r>
              <a:rPr lang="de-DE" sz="3200" b="1" dirty="0">
                <a:solidFill>
                  <a:schemeClr val="accent1"/>
                </a:solidFill>
                <a:latin typeface="Calibri" panose="020F0502020204030204" pitchFamily="34" charset="0"/>
                <a:cs typeface="Calibri" panose="020F0502020204030204" pitchFamily="34" charset="0"/>
              </a:rPr>
              <a:t> &gt; 0</a:t>
            </a:r>
          </a:p>
        </p:txBody>
      </p:sp>
    </p:spTree>
    <p:extLst>
      <p:ext uri="{BB962C8B-B14F-4D97-AF65-F5344CB8AC3E}">
        <p14:creationId xmlns:p14="http://schemas.microsoft.com/office/powerpoint/2010/main" val="28742007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D136AC-68BE-1C4D-BA9E-48A6CD2569AF}"/>
              </a:ext>
            </a:extLst>
          </p:cNvPr>
          <p:cNvSpPr>
            <a:spLocks noGrp="1"/>
          </p:cNvSpPr>
          <p:nvPr>
            <p:ph type="title"/>
          </p:nvPr>
        </p:nvSpPr>
        <p:spPr/>
        <p:txBody>
          <a:bodyPr/>
          <a:lstStyle/>
          <a:p>
            <a:r>
              <a:rPr lang="de-DE" dirty="0" err="1"/>
              <a:t>Counterfactual</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DE41ED1F-F5D2-2045-B101-3B52D42E01B6}"/>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437CEDFC-6A82-C844-AE4C-E32A1E69163E}"/>
              </a:ext>
            </a:extLst>
          </p:cNvPr>
          <p:cNvSpPr>
            <a:spLocks noGrp="1"/>
          </p:cNvSpPr>
          <p:nvPr>
            <p:ph type="sldNum" sz="quarter" idx="12"/>
          </p:nvPr>
        </p:nvSpPr>
        <p:spPr/>
        <p:txBody>
          <a:bodyPr/>
          <a:lstStyle/>
          <a:p>
            <a:fld id="{0C7C1E0B-BD27-42F8-BC6B-2F0636970842}" type="slidenum">
              <a:rPr lang="de-DE" smtClean="0">
                <a:solidFill>
                  <a:srgbClr val="791F82"/>
                </a:solidFill>
              </a:rPr>
              <a:pPr/>
              <a:t>32</a:t>
            </a:fld>
            <a:endParaRPr lang="de-DE" dirty="0">
              <a:solidFill>
                <a:srgbClr val="791F82"/>
              </a:solidFill>
            </a:endParaRPr>
          </a:p>
        </p:txBody>
      </p:sp>
      <p:sp>
        <p:nvSpPr>
          <p:cNvPr id="7" name="Textfeld 6">
            <a:extLst>
              <a:ext uri="{FF2B5EF4-FFF2-40B4-BE49-F238E27FC236}">
                <a16:creationId xmlns:a16="http://schemas.microsoft.com/office/drawing/2014/main" id="{55837DDA-4E7C-A940-AF16-A02B7746E5A8}"/>
              </a:ext>
            </a:extLst>
          </p:cNvPr>
          <p:cNvSpPr txBox="1"/>
          <p:nvPr/>
        </p:nvSpPr>
        <p:spPr bwMode="gray">
          <a:xfrm>
            <a:off x="1101858" y="1783080"/>
            <a:ext cx="10319346" cy="731520"/>
          </a:xfrm>
          <a:prstGeom prst="rect">
            <a:avLst/>
          </a:prstGeom>
          <a:noFill/>
        </p:spPr>
        <p:txBody>
          <a:bodyPr wrap="square" lIns="0" tIns="0" rIns="0" bIns="0" rtlCol="0">
            <a:noAutofit/>
          </a:bodyPr>
          <a:lstStyle/>
          <a:p>
            <a:r>
              <a:rPr lang="de-DE" sz="2800" b="1" dirty="0" err="1">
                <a:solidFill>
                  <a:schemeClr val="accent1"/>
                </a:solidFill>
                <a:latin typeface="Calibri" panose="020F0502020204030204" pitchFamily="34" charset="0"/>
                <a:cs typeface="Calibri" panose="020F0502020204030204" pitchFamily="34" charset="0"/>
              </a:rPr>
              <a:t>What</a:t>
            </a:r>
            <a:r>
              <a:rPr lang="de-DE" sz="2800" b="1" dirty="0">
                <a:solidFill>
                  <a:schemeClr val="accent1"/>
                </a:solidFill>
                <a:latin typeface="Calibri" panose="020F0502020204030204" pitchFamily="34" charset="0"/>
                <a:cs typeface="Calibri" panose="020F0502020204030204" pitchFamily="34" charset="0"/>
              </a:rPr>
              <a:t> minimal </a:t>
            </a:r>
            <a:r>
              <a:rPr lang="de-DE" sz="2800" b="1" dirty="0" err="1">
                <a:solidFill>
                  <a:schemeClr val="accent1"/>
                </a:solidFill>
                <a:latin typeface="Calibri" panose="020F0502020204030204" pitchFamily="34" charset="0"/>
                <a:cs typeface="Calibri" panose="020F0502020204030204" pitchFamily="34" charset="0"/>
              </a:rPr>
              <a:t>changes</a:t>
            </a:r>
            <a:r>
              <a:rPr lang="de-DE" sz="2800" b="1" dirty="0">
                <a:solidFill>
                  <a:schemeClr val="accent1"/>
                </a:solidFill>
                <a:latin typeface="Calibri" panose="020F0502020204030204" pitchFamily="34" charset="0"/>
                <a:cs typeface="Calibri" panose="020F0502020204030204" pitchFamily="34" charset="0"/>
              </a:rPr>
              <a:t> do </a:t>
            </a:r>
            <a:r>
              <a:rPr lang="de-DE" sz="2800" b="1" dirty="0" err="1">
                <a:solidFill>
                  <a:schemeClr val="accent1"/>
                </a:solidFill>
                <a:latin typeface="Calibri" panose="020F0502020204030204" pitchFamily="34" charset="0"/>
                <a:cs typeface="Calibri" panose="020F0502020204030204" pitchFamily="34" charset="0"/>
              </a:rPr>
              <a:t>we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need</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introduce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to</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flip</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the</a:t>
            </a:r>
            <a:r>
              <a:rPr lang="de-DE" sz="2800" b="1" dirty="0">
                <a:solidFill>
                  <a:schemeClr val="accent1"/>
                </a:solidFill>
                <a:latin typeface="Calibri" panose="020F0502020204030204" pitchFamily="34" charset="0"/>
                <a:cs typeface="Calibri" panose="020F0502020204030204" pitchFamily="34" charset="0"/>
              </a:rPr>
              <a:t> </a:t>
            </a:r>
            <a:r>
              <a:rPr lang="de-DE" sz="2800" b="1" dirty="0" err="1">
                <a:solidFill>
                  <a:schemeClr val="accent1"/>
                </a:solidFill>
                <a:latin typeface="Calibri" panose="020F0502020204030204" pitchFamily="34" charset="0"/>
                <a:cs typeface="Calibri" panose="020F0502020204030204" pitchFamily="34" charset="0"/>
              </a:rPr>
              <a:t>prediction</a:t>
            </a:r>
            <a:endParaRPr lang="de-DE" sz="2800" b="1" dirty="0">
              <a:solidFill>
                <a:schemeClr val="accent1"/>
              </a:solidFill>
              <a:latin typeface="Calibri" panose="020F0502020204030204" pitchFamily="34" charset="0"/>
              <a:cs typeface="Calibri" panose="020F0502020204030204" pitchFamily="34" charset="0"/>
            </a:endParaRPr>
          </a:p>
        </p:txBody>
      </p:sp>
      <p:sp>
        <p:nvSpPr>
          <p:cNvPr id="8" name="Textfeld 7">
            <a:extLst>
              <a:ext uri="{FF2B5EF4-FFF2-40B4-BE49-F238E27FC236}">
                <a16:creationId xmlns:a16="http://schemas.microsoft.com/office/drawing/2014/main" id="{48CA508E-6042-AB4B-80DD-DCBD4BF608D2}"/>
              </a:ext>
            </a:extLst>
          </p:cNvPr>
          <p:cNvSpPr txBox="1"/>
          <p:nvPr/>
        </p:nvSpPr>
        <p:spPr bwMode="gray">
          <a:xfrm>
            <a:off x="998988" y="2743200"/>
            <a:ext cx="4418832" cy="195453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One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can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only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allow</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changes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specific</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features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month</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day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store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location</a:t>
            </a:r>
            <a:r>
              <a:rPr lang="de-DE" sz="2400" b="1" dirty="0">
                <a:solidFill>
                  <a:schemeClr val="accent1"/>
                </a:solidFill>
                <a:latin typeface="Calibri" panose="020F0502020204030204" pitchFamily="34" charset="0"/>
                <a:cs typeface="Calibri" panose="020F0502020204030204" pitchFamily="34" charset="0"/>
              </a:rPr>
              <a:t>, etc.)</a:t>
            </a:r>
          </a:p>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Sometimes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it</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not  </a:t>
            </a:r>
            <a:r>
              <a:rPr lang="de-DE" sz="2400" b="1" dirty="0" err="1">
                <a:solidFill>
                  <a:schemeClr val="accent1"/>
                </a:solidFill>
                <a:latin typeface="Calibri" panose="020F0502020204030204" pitchFamily="34" charset="0"/>
                <a:cs typeface="Calibri" panose="020F0502020204030204" pitchFamily="34" charset="0"/>
              </a:rPr>
              <a:t>possible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find a </a:t>
            </a:r>
            <a:r>
              <a:rPr lang="de-DE" sz="2400" b="1" dirty="0" err="1">
                <a:solidFill>
                  <a:schemeClr val="accent1"/>
                </a:solidFill>
                <a:latin typeface="Calibri" panose="020F0502020204030204" pitchFamily="34" charset="0"/>
                <a:cs typeface="Calibri" panose="020F0502020204030204" pitchFamily="34" charset="0"/>
              </a:rPr>
              <a:t>counterfactual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especially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when</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score </a:t>
            </a:r>
            <a:r>
              <a:rPr lang="de-DE" sz="2400" b="1" dirty="0" err="1">
                <a:solidFill>
                  <a:schemeClr val="accent1"/>
                </a:solidFill>
                <a:latin typeface="Calibri" panose="020F0502020204030204" pitchFamily="34" charset="0"/>
                <a:cs typeface="Calibri" panose="020F0502020204030204" pitchFamily="34" charset="0"/>
              </a:rPr>
              <a:t>is</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close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1.</a:t>
            </a:r>
          </a:p>
        </p:txBody>
      </p:sp>
      <p:sp>
        <p:nvSpPr>
          <p:cNvPr id="9" name="Textfeld 8">
            <a:extLst>
              <a:ext uri="{FF2B5EF4-FFF2-40B4-BE49-F238E27FC236}">
                <a16:creationId xmlns:a16="http://schemas.microsoft.com/office/drawing/2014/main" id="{1DA576FE-4A33-D548-9673-FB4B813B6578}"/>
              </a:ext>
            </a:extLst>
          </p:cNvPr>
          <p:cNvSpPr txBox="1"/>
          <p:nvPr/>
        </p:nvSpPr>
        <p:spPr bwMode="gray">
          <a:xfrm>
            <a:off x="6261531" y="2743200"/>
            <a:ext cx="5461596" cy="3375834"/>
          </a:xfrm>
          <a:prstGeom prst="rect">
            <a:avLst/>
          </a:prstGeom>
          <a:noFill/>
        </p:spPr>
        <p:txBody>
          <a:bodyPr wrap="square" lIns="0" tIns="0" rIns="0" bIns="0" rtlCol="0">
            <a:noAutofit/>
          </a:bodyPr>
          <a:lstStyle/>
          <a:p>
            <a:r>
              <a:rPr lang="de-DE" b="1" dirty="0">
                <a:solidFill>
                  <a:schemeClr val="accent1"/>
                </a:solidFill>
              </a:rPr>
              <a:t>A </a:t>
            </a:r>
            <a:r>
              <a:rPr lang="de-DE" b="1" dirty="0" err="1">
                <a:solidFill>
                  <a:schemeClr val="accent1"/>
                </a:solidFill>
              </a:rPr>
              <a:t>counterfactual</a:t>
            </a:r>
            <a:r>
              <a:rPr lang="de-DE" b="1" dirty="0">
                <a:solidFill>
                  <a:schemeClr val="accent1"/>
                </a:solidFill>
              </a:rPr>
              <a:t>:</a:t>
            </a:r>
          </a:p>
          <a:p>
            <a:pPr marL="285750" indent="-285750">
              <a:buFont typeface="Arial" panose="020B0604020202020204" pitchFamily="34" charset="0"/>
              <a:buChar char="•"/>
            </a:pPr>
            <a:r>
              <a:rPr lang="de-DE" b="1" dirty="0" err="1">
                <a:solidFill>
                  <a:schemeClr val="accent1"/>
                </a:solidFill>
              </a:rPr>
              <a:t>family</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family</a:t>
            </a:r>
            <a:r>
              <a:rPr lang="de-DE" b="1" dirty="0">
                <a:solidFill>
                  <a:schemeClr val="accent1"/>
                </a:solidFill>
              </a:rPr>
              <a:t> </a:t>
            </a:r>
          </a:p>
          <a:p>
            <a:pPr marL="285750" indent="-285750">
              <a:buFont typeface="Arial" panose="020B0604020202020204" pitchFamily="34" charset="0"/>
              <a:buChar char="•"/>
            </a:pPr>
            <a:r>
              <a:rPr lang="de-DE" b="1" dirty="0" err="1">
                <a:solidFill>
                  <a:schemeClr val="accent1"/>
                </a:solidFill>
              </a:rPr>
              <a:t>group</a:t>
            </a:r>
            <a:r>
              <a:rPr lang="de-DE" b="1" dirty="0">
                <a:solidFill>
                  <a:schemeClr val="accent1"/>
                </a:solidFill>
              </a:rPr>
              <a:t>: </a:t>
            </a:r>
            <a:r>
              <a:rPr lang="de-DE" b="1" dirty="0" err="1">
                <a:solidFill>
                  <a:schemeClr val="accent1"/>
                </a:solidFill>
              </a:rPr>
              <a:t>change</a:t>
            </a:r>
            <a:r>
              <a:rPr lang="de-DE" b="1" dirty="0">
                <a:solidFill>
                  <a:schemeClr val="accent1"/>
                </a:solidFill>
              </a:rPr>
              <a:t> item </a:t>
            </a:r>
            <a:r>
              <a:rPr lang="de-DE" b="1" dirty="0" err="1">
                <a:solidFill>
                  <a:schemeClr val="accent1"/>
                </a:solidFill>
              </a:rPr>
              <a:t>group</a:t>
            </a:r>
            <a:endParaRPr lang="de-DE" b="1" dirty="0">
              <a:solidFill>
                <a:schemeClr val="accent1"/>
              </a:solidFill>
            </a:endParaRPr>
          </a:p>
          <a:p>
            <a:pPr marL="285750" indent="-285750">
              <a:buFont typeface="Arial" panose="020B0604020202020204" pitchFamily="34" charset="0"/>
              <a:buChar char="•"/>
            </a:pPr>
            <a:r>
              <a:rPr lang="de-DE" b="1" dirty="0" err="1">
                <a:solidFill>
                  <a:schemeClr val="accent1"/>
                </a:solidFill>
              </a:rPr>
              <a:t>price_diff_abs</a:t>
            </a:r>
            <a:r>
              <a:rPr lang="de-DE" b="1" dirty="0">
                <a:solidFill>
                  <a:schemeClr val="accent1"/>
                </a:solidFill>
              </a:rPr>
              <a:t>: </a:t>
            </a:r>
            <a:r>
              <a:rPr lang="de-DE" b="1" dirty="0" err="1">
                <a:solidFill>
                  <a:schemeClr val="accent1"/>
                </a:solidFill>
              </a:rPr>
              <a:t>decrease</a:t>
            </a:r>
            <a:r>
              <a:rPr lang="de-DE" b="1" dirty="0">
                <a:solidFill>
                  <a:schemeClr val="accent1"/>
                </a:solidFill>
              </a:rPr>
              <a:t> </a:t>
            </a:r>
            <a:r>
              <a:rPr lang="de-DE" b="1" dirty="0" err="1">
                <a:solidFill>
                  <a:schemeClr val="accent1"/>
                </a:solidFill>
              </a:rPr>
              <a:t>price</a:t>
            </a:r>
            <a:r>
              <a:rPr lang="de-DE" b="1" dirty="0">
                <a:solidFill>
                  <a:schemeClr val="accent1"/>
                </a:solidFill>
              </a:rPr>
              <a:t> </a:t>
            </a:r>
            <a:r>
              <a:rPr lang="de-DE" b="1" dirty="0" err="1">
                <a:solidFill>
                  <a:schemeClr val="accent1"/>
                </a:solidFill>
              </a:rPr>
              <a:t>by</a:t>
            </a:r>
            <a:r>
              <a:rPr lang="de-DE" b="1" dirty="0">
                <a:solidFill>
                  <a:schemeClr val="accent1"/>
                </a:solidFill>
              </a:rPr>
              <a:t> 2 </a:t>
            </a:r>
          </a:p>
        </p:txBody>
      </p:sp>
    </p:spTree>
    <p:extLst>
      <p:ext uri="{BB962C8B-B14F-4D97-AF65-F5344CB8AC3E}">
        <p14:creationId xmlns:p14="http://schemas.microsoft.com/office/powerpoint/2010/main" val="38830322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14D925-1A10-F74B-8160-423250310A11}"/>
              </a:ext>
            </a:extLst>
          </p:cNvPr>
          <p:cNvSpPr>
            <a:spLocks noGrp="1"/>
          </p:cNvSpPr>
          <p:nvPr>
            <p:ph type="title"/>
          </p:nvPr>
        </p:nvSpPr>
        <p:spPr/>
        <p:txBody>
          <a:bodyPr/>
          <a:lstStyle/>
          <a:p>
            <a:r>
              <a:rPr lang="de-DE" dirty="0" err="1"/>
              <a:t>Contrastive</a:t>
            </a:r>
            <a:r>
              <a:rPr lang="de-DE" dirty="0"/>
              <a:t> </a:t>
            </a:r>
            <a:r>
              <a:rPr lang="de-DE" dirty="0" err="1"/>
              <a:t>explanations</a:t>
            </a:r>
            <a:endParaRPr lang="de-DE" dirty="0"/>
          </a:p>
        </p:txBody>
      </p:sp>
      <p:sp>
        <p:nvSpPr>
          <p:cNvPr id="3" name="Untertitel 2">
            <a:extLst>
              <a:ext uri="{FF2B5EF4-FFF2-40B4-BE49-F238E27FC236}">
                <a16:creationId xmlns:a16="http://schemas.microsoft.com/office/drawing/2014/main" id="{BB6570CA-94C3-EB4E-A9B6-403003493BC8}"/>
              </a:ext>
            </a:extLst>
          </p:cNvPr>
          <p:cNvSpPr>
            <a:spLocks noGrp="1"/>
          </p:cNvSpPr>
          <p:nvPr>
            <p:ph type="subTitle" idx="1"/>
          </p:nvPr>
        </p:nvSpPr>
        <p:spPr/>
        <p:txBody>
          <a:bodyPr/>
          <a:lstStyle/>
          <a:p>
            <a:r>
              <a:rPr lang="de-DE" dirty="0"/>
              <a:t>Emerging </a:t>
            </a:r>
            <a:r>
              <a:rPr lang="de-DE" dirty="0" err="1"/>
              <a:t>approaches</a:t>
            </a:r>
            <a:endParaRPr lang="de-DE" dirty="0"/>
          </a:p>
        </p:txBody>
      </p:sp>
      <p:sp>
        <p:nvSpPr>
          <p:cNvPr id="5" name="Foliennummernplatzhalter 4">
            <a:extLst>
              <a:ext uri="{FF2B5EF4-FFF2-40B4-BE49-F238E27FC236}">
                <a16:creationId xmlns:a16="http://schemas.microsoft.com/office/drawing/2014/main" id="{FBC737C4-C9C1-A04A-9B46-5829983A34FD}"/>
              </a:ext>
            </a:extLst>
          </p:cNvPr>
          <p:cNvSpPr>
            <a:spLocks noGrp="1"/>
          </p:cNvSpPr>
          <p:nvPr>
            <p:ph type="sldNum" sz="quarter" idx="12"/>
          </p:nvPr>
        </p:nvSpPr>
        <p:spPr/>
        <p:txBody>
          <a:bodyPr/>
          <a:lstStyle/>
          <a:p>
            <a:fld id="{0C7C1E0B-BD27-42F8-BC6B-2F0636970842}" type="slidenum">
              <a:rPr lang="de-DE" smtClean="0">
                <a:solidFill>
                  <a:srgbClr val="791F82"/>
                </a:solidFill>
              </a:rPr>
              <a:pPr/>
              <a:t>33</a:t>
            </a:fld>
            <a:endParaRPr lang="de-DE" dirty="0">
              <a:solidFill>
                <a:srgbClr val="791F82"/>
              </a:solidFill>
            </a:endParaRPr>
          </a:p>
        </p:txBody>
      </p:sp>
      <p:sp>
        <p:nvSpPr>
          <p:cNvPr id="7" name="Textfeld 6">
            <a:extLst>
              <a:ext uri="{FF2B5EF4-FFF2-40B4-BE49-F238E27FC236}">
                <a16:creationId xmlns:a16="http://schemas.microsoft.com/office/drawing/2014/main" id="{0F5C3913-D37D-1B47-A479-A8D16AFD46A6}"/>
              </a:ext>
            </a:extLst>
          </p:cNvPr>
          <p:cNvSpPr txBox="1"/>
          <p:nvPr/>
        </p:nvSpPr>
        <p:spPr bwMode="gray">
          <a:xfrm>
            <a:off x="3286417" y="1783080"/>
            <a:ext cx="6332220" cy="811530"/>
          </a:xfrm>
          <a:prstGeom prst="rect">
            <a:avLst/>
          </a:prstGeom>
          <a:noFill/>
        </p:spPr>
        <p:txBody>
          <a:bodyPr wrap="square" lIns="0" tIns="0" rIns="0" bIns="0" rtlCol="0">
            <a:noAutofit/>
          </a:bodyPr>
          <a:lstStyle/>
          <a:p>
            <a:r>
              <a:rPr lang="de-DE" sz="2800" b="1" dirty="0">
                <a:solidFill>
                  <a:schemeClr val="accent1"/>
                </a:solidFill>
              </a:rPr>
              <a:t>„</a:t>
            </a:r>
            <a:r>
              <a:rPr lang="de-DE" sz="2800" b="1" dirty="0" err="1">
                <a:solidFill>
                  <a:schemeClr val="accent1"/>
                </a:solidFill>
              </a:rPr>
              <a:t>Why</a:t>
            </a:r>
            <a:r>
              <a:rPr lang="de-DE" sz="2800" b="1" dirty="0">
                <a:solidFill>
                  <a:schemeClr val="accent1"/>
                </a:solidFill>
              </a:rPr>
              <a:t> P </a:t>
            </a:r>
            <a:r>
              <a:rPr lang="de-DE" sz="2800" b="1" dirty="0" err="1">
                <a:solidFill>
                  <a:schemeClr val="accent1"/>
                </a:solidFill>
              </a:rPr>
              <a:t>rather</a:t>
            </a:r>
            <a:r>
              <a:rPr lang="de-DE" sz="2800" b="1" dirty="0">
                <a:solidFill>
                  <a:schemeClr val="accent1"/>
                </a:solidFill>
              </a:rPr>
              <a:t> </a:t>
            </a:r>
            <a:r>
              <a:rPr lang="de-DE" sz="2800" b="1" dirty="0" err="1">
                <a:solidFill>
                  <a:schemeClr val="accent1"/>
                </a:solidFill>
              </a:rPr>
              <a:t>than</a:t>
            </a:r>
            <a:r>
              <a:rPr lang="de-DE" sz="2800" b="1" dirty="0">
                <a:solidFill>
                  <a:schemeClr val="accent1"/>
                </a:solidFill>
              </a:rPr>
              <a:t> Q?“</a:t>
            </a:r>
          </a:p>
        </p:txBody>
      </p:sp>
      <p:sp>
        <p:nvSpPr>
          <p:cNvPr id="8" name="Textfeld 7">
            <a:extLst>
              <a:ext uri="{FF2B5EF4-FFF2-40B4-BE49-F238E27FC236}">
                <a16:creationId xmlns:a16="http://schemas.microsoft.com/office/drawing/2014/main" id="{59BE9B03-2312-9E49-A2B2-89274CEFB8DF}"/>
              </a:ext>
            </a:extLst>
          </p:cNvPr>
          <p:cNvSpPr txBox="1"/>
          <p:nvPr/>
        </p:nvSpPr>
        <p:spPr bwMode="gray">
          <a:xfrm>
            <a:off x="1482810" y="2946231"/>
            <a:ext cx="10527957" cy="648730"/>
          </a:xfrm>
          <a:prstGeom prst="rect">
            <a:avLst/>
          </a:prstGeom>
          <a:noFill/>
        </p:spPr>
        <p:txBody>
          <a:bodyPr wrap="square" lIns="0" tIns="0" rIns="0" bIns="0" rtlCol="0">
            <a:noAutofit/>
          </a:bodyPr>
          <a:lstStyle/>
          <a:p>
            <a:r>
              <a:rPr lang="de-DE" sz="2400" b="1" dirty="0">
                <a:solidFill>
                  <a:schemeClr val="accent1"/>
                </a:solidFill>
                <a:latin typeface="Calibri" panose="020F0502020204030204" pitchFamily="34" charset="0"/>
                <a:cs typeface="Calibri" panose="020F0502020204030204" pitchFamily="34" charset="0"/>
              </a:rPr>
              <a:t>The </a:t>
            </a:r>
            <a:r>
              <a:rPr lang="de-DE" sz="2400" b="1" dirty="0" err="1">
                <a:solidFill>
                  <a:schemeClr val="accent1"/>
                </a:solidFill>
                <a:latin typeface="Calibri" panose="020F0502020204030204" pitchFamily="34" charset="0"/>
                <a:cs typeface="Calibri" panose="020F0502020204030204" pitchFamily="34" charset="0"/>
              </a:rPr>
              <a:t>model</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predicted</a:t>
            </a:r>
            <a:r>
              <a:rPr lang="de-DE" sz="2400" b="1" dirty="0">
                <a:solidFill>
                  <a:schemeClr val="accent1"/>
                </a:solidFill>
                <a:latin typeface="Calibri" panose="020F0502020204030204" pitchFamily="34" charset="0"/>
                <a:cs typeface="Calibri" panose="020F0502020204030204" pitchFamily="34" charset="0"/>
              </a:rPr>
              <a:t> '0' </a:t>
            </a:r>
            <a:r>
              <a:rPr lang="de-DE" sz="2400" b="1" dirty="0" err="1">
                <a:solidFill>
                  <a:schemeClr val="accent1"/>
                </a:solidFill>
                <a:latin typeface="Calibri" panose="020F0502020204030204" pitchFamily="34" charset="0"/>
                <a:cs typeface="Calibri" panose="020F0502020204030204" pitchFamily="34" charset="0"/>
              </a:rPr>
              <a:t>instead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of</a:t>
            </a:r>
            <a:r>
              <a:rPr lang="de-DE" sz="2400" b="1" dirty="0">
                <a:solidFill>
                  <a:schemeClr val="accent1"/>
                </a:solidFill>
                <a:latin typeface="Calibri" panose="020F0502020204030204" pitchFamily="34" charset="0"/>
                <a:cs typeface="Calibri" panose="020F0502020204030204" pitchFamily="34" charset="0"/>
              </a:rPr>
              <a:t> '1' </a:t>
            </a:r>
            <a:r>
              <a:rPr lang="de-DE" sz="2400" b="1" dirty="0" err="1">
                <a:solidFill>
                  <a:schemeClr val="accent1"/>
                </a:solidFill>
                <a:latin typeface="Calibri" panose="020F0502020204030204" pitchFamily="34" charset="0"/>
                <a:cs typeface="Calibri" panose="020F0502020204030204" pitchFamily="34" charset="0"/>
              </a:rPr>
              <a:t>because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price_diff_abs</a:t>
            </a:r>
            <a:r>
              <a:rPr lang="de-DE" sz="2400" b="1" dirty="0">
                <a:solidFill>
                  <a:schemeClr val="accent1"/>
                </a:solidFill>
                <a:latin typeface="Calibri" panose="020F0502020204030204" pitchFamily="34" charset="0"/>
                <a:cs typeface="Calibri" panose="020F0502020204030204" pitchFamily="34" charset="0"/>
              </a:rPr>
              <a:t> &lt;= 2.934</a:t>
            </a:r>
          </a:p>
        </p:txBody>
      </p:sp>
    </p:spTree>
    <p:extLst>
      <p:ext uri="{BB962C8B-B14F-4D97-AF65-F5344CB8AC3E}">
        <p14:creationId xmlns:p14="http://schemas.microsoft.com/office/powerpoint/2010/main" val="22495676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AB4105-3CF1-CD49-818E-1A39714CBC7E}"/>
              </a:ext>
            </a:extLst>
          </p:cNvPr>
          <p:cNvSpPr>
            <a:spLocks noGrp="1"/>
          </p:cNvSpPr>
          <p:nvPr>
            <p:ph type="title"/>
          </p:nvPr>
        </p:nvSpPr>
        <p:spPr/>
        <p:txBody>
          <a:bodyPr/>
          <a:lstStyle/>
          <a:p>
            <a:r>
              <a:rPr lang="de-DE" dirty="0" err="1"/>
              <a:t>Xai</a:t>
            </a:r>
            <a:r>
              <a:rPr lang="de-DE" dirty="0"/>
              <a:t> </a:t>
            </a:r>
            <a:r>
              <a:rPr lang="de-DE" dirty="0" err="1"/>
              <a:t>for</a:t>
            </a:r>
            <a:r>
              <a:rPr lang="de-DE" dirty="0"/>
              <a:t> </a:t>
            </a:r>
            <a:r>
              <a:rPr lang="de-DE" dirty="0" err="1"/>
              <a:t>nlp</a:t>
            </a:r>
            <a:r>
              <a:rPr lang="de-DE" dirty="0"/>
              <a:t> </a:t>
            </a:r>
            <a:r>
              <a:rPr lang="de-DE" dirty="0" err="1"/>
              <a:t>and</a:t>
            </a:r>
            <a:r>
              <a:rPr lang="de-DE" dirty="0"/>
              <a:t> </a:t>
            </a:r>
            <a:r>
              <a:rPr lang="de-DE" dirty="0" err="1"/>
              <a:t>computer</a:t>
            </a:r>
            <a:r>
              <a:rPr lang="de-DE" dirty="0"/>
              <a:t> </a:t>
            </a:r>
            <a:r>
              <a:rPr lang="de-DE" dirty="0" err="1"/>
              <a:t>vision</a:t>
            </a:r>
            <a:endParaRPr lang="de-DE" dirty="0"/>
          </a:p>
        </p:txBody>
      </p:sp>
      <p:sp>
        <p:nvSpPr>
          <p:cNvPr id="3" name="Untertitel 2">
            <a:extLst>
              <a:ext uri="{FF2B5EF4-FFF2-40B4-BE49-F238E27FC236}">
                <a16:creationId xmlns:a16="http://schemas.microsoft.com/office/drawing/2014/main" id="{89A6ED45-9F67-CC4E-A4F4-E4A63D871DE2}"/>
              </a:ext>
            </a:extLst>
          </p:cNvPr>
          <p:cNvSpPr>
            <a:spLocks noGrp="1"/>
          </p:cNvSpPr>
          <p:nvPr>
            <p:ph type="subTitle" idx="1"/>
          </p:nvPr>
        </p:nvSpPr>
        <p:spPr/>
        <p:txBody>
          <a:bodyPr/>
          <a:lstStyle/>
          <a:p>
            <a:r>
              <a:rPr lang="de-DE" dirty="0"/>
              <a:t>Future </a:t>
            </a:r>
            <a:r>
              <a:rPr lang="de-DE" dirty="0" err="1"/>
              <a:t>prospects</a:t>
            </a:r>
            <a:endParaRPr lang="de-DE" dirty="0"/>
          </a:p>
        </p:txBody>
      </p:sp>
      <p:sp>
        <p:nvSpPr>
          <p:cNvPr id="5" name="Foliennummernplatzhalter 4">
            <a:extLst>
              <a:ext uri="{FF2B5EF4-FFF2-40B4-BE49-F238E27FC236}">
                <a16:creationId xmlns:a16="http://schemas.microsoft.com/office/drawing/2014/main" id="{9D1BE3A5-BAD0-544C-B2AF-90038F73A0B2}"/>
              </a:ext>
            </a:extLst>
          </p:cNvPr>
          <p:cNvSpPr>
            <a:spLocks noGrp="1"/>
          </p:cNvSpPr>
          <p:nvPr>
            <p:ph type="sldNum" sz="quarter" idx="12"/>
          </p:nvPr>
        </p:nvSpPr>
        <p:spPr/>
        <p:txBody>
          <a:bodyPr/>
          <a:lstStyle/>
          <a:p>
            <a:fld id="{0C7C1E0B-BD27-42F8-BC6B-2F0636970842}" type="slidenum">
              <a:rPr lang="de-DE" smtClean="0">
                <a:solidFill>
                  <a:srgbClr val="791F82"/>
                </a:solidFill>
              </a:rPr>
              <a:pPr/>
              <a:t>34</a:t>
            </a:fld>
            <a:endParaRPr lang="de-DE" dirty="0">
              <a:solidFill>
                <a:srgbClr val="791F82"/>
              </a:solidFill>
            </a:endParaRPr>
          </a:p>
        </p:txBody>
      </p:sp>
      <p:pic>
        <p:nvPicPr>
          <p:cNvPr id="7" name="Inhaltsplatzhalter 13">
            <a:extLst>
              <a:ext uri="{FF2B5EF4-FFF2-40B4-BE49-F238E27FC236}">
                <a16:creationId xmlns:a16="http://schemas.microsoft.com/office/drawing/2014/main" id="{78C0F02E-365E-6A44-9723-741878B8E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5138520" y="1298270"/>
            <a:ext cx="3459925" cy="2482898"/>
          </a:xfrm>
          <a:prstGeom prst="rect">
            <a:avLst/>
          </a:prstGeom>
        </p:spPr>
      </p:pic>
      <p:pic>
        <p:nvPicPr>
          <p:cNvPr id="8" name="Inhaltsplatzhalter 15">
            <a:extLst>
              <a:ext uri="{FF2B5EF4-FFF2-40B4-BE49-F238E27FC236}">
                <a16:creationId xmlns:a16="http://schemas.microsoft.com/office/drawing/2014/main" id="{1B210E27-7C2A-B441-B7EF-4F32176AE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8358774" y="1352849"/>
            <a:ext cx="3306004" cy="2443955"/>
          </a:xfrm>
          <a:prstGeom prst="rect">
            <a:avLst/>
          </a:prstGeom>
        </p:spPr>
      </p:pic>
      <p:pic>
        <p:nvPicPr>
          <p:cNvPr id="9" name="Inhaltsplatzhalter 13">
            <a:extLst>
              <a:ext uri="{FF2B5EF4-FFF2-40B4-BE49-F238E27FC236}">
                <a16:creationId xmlns:a16="http://schemas.microsoft.com/office/drawing/2014/main" id="{1DE7400E-C72C-3F4B-8731-C8FA9E78C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5392333" y="3918726"/>
            <a:ext cx="6272445" cy="2374410"/>
          </a:xfrm>
          <a:prstGeom prst="rect">
            <a:avLst/>
          </a:prstGeom>
        </p:spPr>
      </p:pic>
      <p:sp>
        <p:nvSpPr>
          <p:cNvPr id="10" name="Textfeld 9">
            <a:extLst>
              <a:ext uri="{FF2B5EF4-FFF2-40B4-BE49-F238E27FC236}">
                <a16:creationId xmlns:a16="http://schemas.microsoft.com/office/drawing/2014/main" id="{2BD9CADF-EA44-BC4A-9DE7-8AED1B236A05}"/>
              </a:ext>
            </a:extLst>
          </p:cNvPr>
          <p:cNvSpPr txBox="1"/>
          <p:nvPr/>
        </p:nvSpPr>
        <p:spPr bwMode="gray">
          <a:xfrm>
            <a:off x="580768" y="1940011"/>
            <a:ext cx="3954162" cy="4188940"/>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err="1">
                <a:solidFill>
                  <a:schemeClr val="accent1"/>
                </a:solidFill>
                <a:latin typeface="Calibri" panose="020F0502020204030204" pitchFamily="34" charset="0"/>
                <a:cs typeface="Calibri" panose="020F0502020204030204" pitchFamily="34" charset="0"/>
              </a:rPr>
              <a:t>Saliency</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maps</a:t>
            </a:r>
            <a:endParaRPr lang="de-DE" sz="24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Layer-</a:t>
            </a:r>
            <a:r>
              <a:rPr lang="de-DE" sz="2400" b="1" dirty="0" err="1">
                <a:solidFill>
                  <a:schemeClr val="accent1"/>
                </a:solidFill>
                <a:latin typeface="Calibri" panose="020F0502020204030204" pitchFamily="34" charset="0"/>
                <a:cs typeface="Calibri" panose="020F0502020204030204" pitchFamily="34" charset="0"/>
              </a:rPr>
              <a:t>wise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Relevance</a:t>
            </a:r>
            <a:r>
              <a:rPr lang="de-DE" sz="2400" b="1" dirty="0">
                <a:solidFill>
                  <a:schemeClr val="accent1"/>
                </a:solidFill>
                <a:latin typeface="Calibri" panose="020F0502020204030204" pitchFamily="34" charset="0"/>
                <a:cs typeface="Calibri" panose="020F0502020204030204" pitchFamily="34" charset="0"/>
              </a:rPr>
              <a:t> Propagation</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Gradient </a:t>
            </a:r>
            <a:r>
              <a:rPr lang="de-DE" sz="2400" b="1" dirty="0" err="1">
                <a:solidFill>
                  <a:schemeClr val="accent1"/>
                </a:solidFill>
                <a:latin typeface="Calibri" panose="020F0502020204030204" pitchFamily="34" charset="0"/>
                <a:cs typeface="Calibri" panose="020F0502020204030204" pitchFamily="34" charset="0"/>
              </a:rPr>
              <a:t>based</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methods</a:t>
            </a:r>
            <a:endParaRPr lang="de-DE" sz="2400" b="1" dirty="0">
              <a:solidFill>
                <a:schemeClr val="accent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TCAV</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Etc.</a:t>
            </a:r>
          </a:p>
          <a:p>
            <a:endParaRPr lang="de-DE" sz="1800" dirty="0" err="1"/>
          </a:p>
        </p:txBody>
      </p:sp>
    </p:spTree>
    <p:extLst>
      <p:ext uri="{BB962C8B-B14F-4D97-AF65-F5344CB8AC3E}">
        <p14:creationId xmlns:p14="http://schemas.microsoft.com/office/powerpoint/2010/main" val="13562087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D09607-3142-D04C-9E15-A84247C9ADDF}"/>
              </a:ext>
            </a:extLst>
          </p:cNvPr>
          <p:cNvSpPr>
            <a:spLocks noGrp="1"/>
          </p:cNvSpPr>
          <p:nvPr>
            <p:ph type="title"/>
          </p:nvPr>
        </p:nvSpPr>
        <p:spPr/>
        <p:txBody>
          <a:bodyPr/>
          <a:lstStyle/>
          <a:p>
            <a:r>
              <a:rPr lang="de-DE" dirty="0" err="1"/>
              <a:t>Xai</a:t>
            </a:r>
            <a:r>
              <a:rPr lang="de-DE" dirty="0"/>
              <a:t> </a:t>
            </a:r>
            <a:r>
              <a:rPr lang="de-DE" dirty="0" err="1"/>
              <a:t>for</a:t>
            </a:r>
            <a:r>
              <a:rPr lang="de-DE" dirty="0"/>
              <a:t> </a:t>
            </a:r>
            <a:r>
              <a:rPr lang="de-DE" dirty="0" err="1"/>
              <a:t>nlp</a:t>
            </a:r>
            <a:r>
              <a:rPr lang="de-DE" dirty="0"/>
              <a:t> </a:t>
            </a:r>
            <a:r>
              <a:rPr lang="de-DE" dirty="0" err="1"/>
              <a:t>and</a:t>
            </a:r>
            <a:r>
              <a:rPr lang="de-DE" dirty="0"/>
              <a:t> </a:t>
            </a:r>
            <a:r>
              <a:rPr lang="de-DE" dirty="0" err="1"/>
              <a:t>computer</a:t>
            </a:r>
            <a:r>
              <a:rPr lang="de-DE" dirty="0"/>
              <a:t> </a:t>
            </a:r>
            <a:r>
              <a:rPr lang="de-DE" dirty="0" err="1"/>
              <a:t>vision</a:t>
            </a:r>
            <a:endParaRPr lang="de-DE" dirty="0"/>
          </a:p>
        </p:txBody>
      </p:sp>
      <p:sp>
        <p:nvSpPr>
          <p:cNvPr id="3" name="Untertitel 2">
            <a:extLst>
              <a:ext uri="{FF2B5EF4-FFF2-40B4-BE49-F238E27FC236}">
                <a16:creationId xmlns:a16="http://schemas.microsoft.com/office/drawing/2014/main" id="{E17FA278-0553-9A49-92BE-A7F8992E048C}"/>
              </a:ext>
            </a:extLst>
          </p:cNvPr>
          <p:cNvSpPr>
            <a:spLocks noGrp="1"/>
          </p:cNvSpPr>
          <p:nvPr>
            <p:ph type="subTitle" idx="1"/>
          </p:nvPr>
        </p:nvSpPr>
        <p:spPr/>
        <p:txBody>
          <a:bodyPr/>
          <a:lstStyle/>
          <a:p>
            <a:r>
              <a:rPr lang="de-DE" dirty="0"/>
              <a:t>Future </a:t>
            </a:r>
            <a:r>
              <a:rPr lang="de-DE" dirty="0" err="1"/>
              <a:t>prospects</a:t>
            </a:r>
            <a:r>
              <a:rPr lang="de-DE" dirty="0"/>
              <a:t> </a:t>
            </a:r>
          </a:p>
        </p:txBody>
      </p:sp>
      <p:sp>
        <p:nvSpPr>
          <p:cNvPr id="5" name="Foliennummernplatzhalter 4">
            <a:extLst>
              <a:ext uri="{FF2B5EF4-FFF2-40B4-BE49-F238E27FC236}">
                <a16:creationId xmlns:a16="http://schemas.microsoft.com/office/drawing/2014/main" id="{D889F4B7-5D74-C546-A704-2A919D195F1D}"/>
              </a:ext>
            </a:extLst>
          </p:cNvPr>
          <p:cNvSpPr>
            <a:spLocks noGrp="1"/>
          </p:cNvSpPr>
          <p:nvPr>
            <p:ph type="sldNum" sz="quarter" idx="12"/>
          </p:nvPr>
        </p:nvSpPr>
        <p:spPr/>
        <p:txBody>
          <a:bodyPr/>
          <a:lstStyle/>
          <a:p>
            <a:fld id="{0C7C1E0B-BD27-42F8-BC6B-2F0636970842}" type="slidenum">
              <a:rPr lang="de-DE" smtClean="0">
                <a:solidFill>
                  <a:srgbClr val="791F82"/>
                </a:solidFill>
              </a:rPr>
              <a:pPr/>
              <a:t>35</a:t>
            </a:fld>
            <a:endParaRPr lang="de-DE" dirty="0">
              <a:solidFill>
                <a:srgbClr val="791F82"/>
              </a:solidFill>
            </a:endParaRPr>
          </a:p>
        </p:txBody>
      </p:sp>
      <p:pic>
        <p:nvPicPr>
          <p:cNvPr id="7" name="Grafik 6">
            <a:extLst>
              <a:ext uri="{FF2B5EF4-FFF2-40B4-BE49-F238E27FC236}">
                <a16:creationId xmlns:a16="http://schemas.microsoft.com/office/drawing/2014/main" id="{2075E032-59BE-134A-BB55-3EC3FA182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671" y="1781174"/>
            <a:ext cx="6305305" cy="3883249"/>
          </a:xfrm>
          <a:prstGeom prst="rect">
            <a:avLst/>
          </a:prstGeom>
        </p:spPr>
      </p:pic>
      <p:sp>
        <p:nvSpPr>
          <p:cNvPr id="8" name="Textfeld 7">
            <a:extLst>
              <a:ext uri="{FF2B5EF4-FFF2-40B4-BE49-F238E27FC236}">
                <a16:creationId xmlns:a16="http://schemas.microsoft.com/office/drawing/2014/main" id="{B716EBDE-E0DD-7D4F-A69F-56BB4D124E04}"/>
              </a:ext>
            </a:extLst>
          </p:cNvPr>
          <p:cNvSpPr txBox="1"/>
          <p:nvPr/>
        </p:nvSpPr>
        <p:spPr bwMode="gray">
          <a:xfrm>
            <a:off x="409631" y="1781174"/>
            <a:ext cx="4458931" cy="405437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Layer-</a:t>
            </a:r>
            <a:r>
              <a:rPr lang="de-DE" sz="2400" b="1" dirty="0" err="1">
                <a:solidFill>
                  <a:schemeClr val="accent1"/>
                </a:solidFill>
                <a:latin typeface="Calibri" panose="020F0502020204030204" pitchFamily="34" charset="0"/>
                <a:cs typeface="Calibri" panose="020F0502020204030204" pitchFamily="34" charset="0"/>
              </a:rPr>
              <a:t>wise</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Relevance</a:t>
            </a:r>
            <a:r>
              <a:rPr lang="de-DE" sz="2400" b="1" dirty="0">
                <a:solidFill>
                  <a:schemeClr val="accent1"/>
                </a:solidFill>
                <a:latin typeface="Calibri" panose="020F0502020204030204" pitchFamily="34" charset="0"/>
                <a:cs typeface="Calibri" panose="020F0502020204030204" pitchFamily="34" charset="0"/>
              </a:rPr>
              <a:t> Propagation (LRP)</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Learning </a:t>
            </a:r>
            <a:r>
              <a:rPr lang="de-DE" sz="2400" b="1" dirty="0" err="1">
                <a:solidFill>
                  <a:schemeClr val="accent1"/>
                </a:solidFill>
                <a:latin typeface="Calibri" panose="020F0502020204030204" pitchFamily="34" charset="0"/>
                <a:cs typeface="Calibri" panose="020F0502020204030204" pitchFamily="34" charset="0"/>
              </a:rPr>
              <a:t>to</a:t>
            </a:r>
            <a:r>
              <a:rPr lang="de-DE" sz="2400" b="1" dirty="0">
                <a:solidFill>
                  <a:schemeClr val="accent1"/>
                </a:solidFill>
                <a:latin typeface="Calibri" panose="020F0502020204030204" pitchFamily="34" charset="0"/>
                <a:cs typeface="Calibri" panose="020F0502020204030204" pitchFamily="34" charset="0"/>
              </a:rPr>
              <a:t> </a:t>
            </a:r>
            <a:r>
              <a:rPr lang="de-DE" sz="2400" b="1" dirty="0" err="1">
                <a:solidFill>
                  <a:schemeClr val="accent1"/>
                </a:solidFill>
                <a:latin typeface="Calibri" panose="020F0502020204030204" pitchFamily="34" charset="0"/>
                <a:cs typeface="Calibri" panose="020F0502020204030204" pitchFamily="34" charset="0"/>
              </a:rPr>
              <a:t>explain</a:t>
            </a:r>
            <a:r>
              <a:rPr lang="de-DE" sz="2400" b="1" dirty="0">
                <a:solidFill>
                  <a:schemeClr val="accent1"/>
                </a:solidFill>
                <a:latin typeface="Calibri" panose="020F0502020204030204" pitchFamily="34" charset="0"/>
                <a:cs typeface="Calibri" panose="020F0502020204030204" pitchFamily="34" charset="0"/>
              </a:rPr>
              <a:t> (L2X)</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SHAP</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LIME</a:t>
            </a:r>
          </a:p>
          <a:p>
            <a:pPr marL="285750" indent="-285750">
              <a:buFont typeface="Arial" panose="020B0604020202020204" pitchFamily="34" charset="0"/>
              <a:buChar char="•"/>
            </a:pPr>
            <a:r>
              <a:rPr lang="de-DE" sz="2400" b="1" dirty="0">
                <a:solidFill>
                  <a:schemeClr val="accent1"/>
                </a:solidFill>
                <a:latin typeface="Calibri" panose="020F0502020204030204" pitchFamily="34" charset="0"/>
                <a:cs typeface="Calibri" panose="020F0502020204030204" pitchFamily="34" charset="0"/>
              </a:rPr>
              <a:t>Etc.</a:t>
            </a:r>
          </a:p>
          <a:p>
            <a:endParaRPr lang="de-DE" sz="1800" dirty="0" err="1"/>
          </a:p>
        </p:txBody>
      </p:sp>
    </p:spTree>
    <p:extLst>
      <p:ext uri="{BB962C8B-B14F-4D97-AF65-F5344CB8AC3E}">
        <p14:creationId xmlns:p14="http://schemas.microsoft.com/office/powerpoint/2010/main" val="26728493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937819-37BF-BE4D-84BF-C26AD44265C4}"/>
              </a:ext>
            </a:extLst>
          </p:cNvPr>
          <p:cNvSpPr>
            <a:spLocks noGrp="1"/>
          </p:cNvSpPr>
          <p:nvPr>
            <p:ph type="title"/>
          </p:nvPr>
        </p:nvSpPr>
        <p:spPr/>
        <p:txBody>
          <a:bodyPr/>
          <a:lstStyle/>
          <a:p>
            <a:r>
              <a:rPr lang="de-DE" dirty="0"/>
              <a:t>JOIN </a:t>
            </a:r>
            <a:r>
              <a:rPr lang="de-DE" dirty="0" err="1"/>
              <a:t>the</a:t>
            </a:r>
            <a:r>
              <a:rPr lang="de-DE" dirty="0"/>
              <a:t> </a:t>
            </a:r>
            <a:r>
              <a:rPr lang="de-DE" dirty="0" err="1"/>
              <a:t>club</a:t>
            </a:r>
            <a:endParaRPr lang="de-DE" dirty="0"/>
          </a:p>
        </p:txBody>
      </p:sp>
      <p:sp>
        <p:nvSpPr>
          <p:cNvPr id="3" name="Untertitel 2">
            <a:extLst>
              <a:ext uri="{FF2B5EF4-FFF2-40B4-BE49-F238E27FC236}">
                <a16:creationId xmlns:a16="http://schemas.microsoft.com/office/drawing/2014/main" id="{03BC48E3-1490-9542-A8C1-D79CB7428E13}"/>
              </a:ext>
            </a:extLst>
          </p:cNvPr>
          <p:cNvSpPr>
            <a:spLocks noGrp="1"/>
          </p:cNvSpPr>
          <p:nvPr>
            <p:ph type="subTitle" idx="1"/>
          </p:nvPr>
        </p:nvSpPr>
        <p:spPr/>
        <p:txBody>
          <a:bodyPr/>
          <a:lstStyle/>
          <a:p>
            <a:r>
              <a:rPr lang="de-DE" dirty="0" err="1"/>
              <a:t>Collaborate</a:t>
            </a:r>
            <a:endParaRPr lang="de-DE" dirty="0"/>
          </a:p>
        </p:txBody>
      </p:sp>
      <p:sp>
        <p:nvSpPr>
          <p:cNvPr id="5" name="Foliennummernplatzhalter 4">
            <a:extLst>
              <a:ext uri="{FF2B5EF4-FFF2-40B4-BE49-F238E27FC236}">
                <a16:creationId xmlns:a16="http://schemas.microsoft.com/office/drawing/2014/main" id="{321ADF93-90F2-274F-A88E-82116618594A}"/>
              </a:ext>
            </a:extLst>
          </p:cNvPr>
          <p:cNvSpPr>
            <a:spLocks noGrp="1"/>
          </p:cNvSpPr>
          <p:nvPr>
            <p:ph type="sldNum" sz="quarter" idx="12"/>
          </p:nvPr>
        </p:nvSpPr>
        <p:spPr/>
        <p:txBody>
          <a:bodyPr/>
          <a:lstStyle/>
          <a:p>
            <a:fld id="{0C7C1E0B-BD27-42F8-BC6B-2F0636970842}" type="slidenum">
              <a:rPr lang="de-DE" smtClean="0">
                <a:solidFill>
                  <a:srgbClr val="791F82"/>
                </a:solidFill>
              </a:rPr>
              <a:pPr/>
              <a:t>36</a:t>
            </a:fld>
            <a:endParaRPr lang="de-DE" dirty="0">
              <a:solidFill>
                <a:srgbClr val="791F82"/>
              </a:solidFill>
            </a:endParaRPr>
          </a:p>
        </p:txBody>
      </p:sp>
      <p:sp>
        <p:nvSpPr>
          <p:cNvPr id="6" name="Textplatzhalter 5">
            <a:extLst>
              <a:ext uri="{FF2B5EF4-FFF2-40B4-BE49-F238E27FC236}">
                <a16:creationId xmlns:a16="http://schemas.microsoft.com/office/drawing/2014/main" id="{83E5734D-B228-B74A-951C-AF91B7EB2B56}"/>
              </a:ext>
            </a:extLst>
          </p:cNvPr>
          <p:cNvSpPr>
            <a:spLocks noGrp="1"/>
          </p:cNvSpPr>
          <p:nvPr>
            <p:ph type="body" sz="quarter" idx="13"/>
          </p:nvPr>
        </p:nvSpPr>
        <p:spPr>
          <a:xfrm>
            <a:off x="1136296" y="2919934"/>
            <a:ext cx="11352277" cy="2102852"/>
          </a:xfrm>
        </p:spPr>
        <p:txBody>
          <a:bodyPr/>
          <a:lstStyle/>
          <a:p>
            <a:pPr marL="285750" indent="-285750">
              <a:buFont typeface="Arial" panose="020B0604020202020204" pitchFamily="34" charset="0"/>
              <a:buChar char="•"/>
            </a:pPr>
            <a:r>
              <a:rPr lang="de-DE" dirty="0">
                <a:hlinkClick r:id="rId2"/>
              </a:rPr>
              <a:t>https://www.linkedin.com/groups/8672810/</a:t>
            </a:r>
            <a:r>
              <a:rPr lang="de-DE" dirty="0"/>
              <a:t> - </a:t>
            </a:r>
            <a:r>
              <a:rPr lang="de-DE" b="1" dirty="0" err="1">
                <a:solidFill>
                  <a:schemeClr val="accent1"/>
                </a:solidFill>
                <a:latin typeface="Calibri" panose="020F0502020204030204" pitchFamily="34" charset="0"/>
                <a:cs typeface="Calibri" panose="020F0502020204030204" pitchFamily="34" charset="0"/>
              </a:rPr>
              <a:t>my</a:t>
            </a:r>
            <a:r>
              <a:rPr lang="de-DE" b="1" dirty="0">
                <a:solidFill>
                  <a:schemeClr val="accent1"/>
                </a:solidFill>
                <a:latin typeface="Calibri" panose="020F0502020204030204" pitchFamily="34" charset="0"/>
                <a:cs typeface="Calibri" panose="020F0502020204030204" pitchFamily="34" charset="0"/>
              </a:rPr>
              <a:t> LinkedIn </a:t>
            </a:r>
            <a:r>
              <a:rPr lang="de-DE" b="1" dirty="0" err="1">
                <a:solidFill>
                  <a:schemeClr val="accent1"/>
                </a:solidFill>
                <a:latin typeface="Calibri" panose="020F0502020204030204" pitchFamily="34" charset="0"/>
                <a:cs typeface="Calibri" panose="020F0502020204030204" pitchFamily="34" charset="0"/>
              </a:rPr>
              <a:t>group</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Explainable</a:t>
            </a:r>
            <a:r>
              <a:rPr lang="de-DE" b="1" dirty="0">
                <a:solidFill>
                  <a:schemeClr val="accent1"/>
                </a:solidFill>
                <a:latin typeface="Calibri" panose="020F0502020204030204" pitchFamily="34" charset="0"/>
                <a:cs typeface="Calibri" panose="020F0502020204030204" pitchFamily="34" charset="0"/>
              </a:rPr>
              <a:t> AI –XAI</a:t>
            </a:r>
          </a:p>
          <a:p>
            <a:pPr marL="285750" indent="-285750">
              <a:buFont typeface="Arial" panose="020B0604020202020204" pitchFamily="34" charset="0"/>
              <a:buChar char="•"/>
            </a:pPr>
            <a:r>
              <a:rPr lang="de-DE" dirty="0">
                <a:hlinkClick r:id="rId3"/>
              </a:rPr>
              <a:t>https://github.com/andreysharapov/xaience</a:t>
            </a:r>
            <a:r>
              <a:rPr lang="de-DE" dirty="0"/>
              <a:t> - </a:t>
            </a:r>
            <a:r>
              <a:rPr lang="de-DE" b="1" dirty="0" err="1">
                <a:solidFill>
                  <a:schemeClr val="accent1"/>
                </a:solidFill>
                <a:latin typeface="Calibri" panose="020F0502020204030204" pitchFamily="34" charset="0"/>
                <a:cs typeface="Calibri" panose="020F0502020204030204" pitchFamily="34" charset="0"/>
              </a:rPr>
              <a:t>resources</a:t>
            </a:r>
            <a:r>
              <a:rPr lang="de-DE" b="1" dirty="0">
                <a:solidFill>
                  <a:schemeClr val="accent1"/>
                </a:solidFill>
                <a:latin typeface="Calibri" panose="020F0502020204030204" pitchFamily="34" charset="0"/>
                <a:cs typeface="Calibri" panose="020F0502020204030204" pitchFamily="34" charset="0"/>
              </a:rPr>
              <a:t> on XAI, </a:t>
            </a:r>
            <a:r>
              <a:rPr lang="de-DE" b="1" dirty="0" err="1">
                <a:solidFill>
                  <a:schemeClr val="accent1"/>
                </a:solidFill>
                <a:latin typeface="Calibri" panose="020F0502020204030204" pitchFamily="34" charset="0"/>
                <a:cs typeface="Calibri" panose="020F0502020204030204" pitchFamily="34" charset="0"/>
              </a:rPr>
              <a:t>fairness</a:t>
            </a:r>
            <a:r>
              <a:rPr lang="de-DE" b="1" dirty="0">
                <a:solidFill>
                  <a:schemeClr val="accent1"/>
                </a:solidFill>
                <a:latin typeface="Calibri" panose="020F0502020204030204" pitchFamily="34" charset="0"/>
                <a:cs typeface="Calibri" panose="020F0502020204030204" pitchFamily="34" charset="0"/>
              </a:rPr>
              <a:t> </a:t>
            </a:r>
            <a:r>
              <a:rPr lang="de-DE" b="1" dirty="0" err="1">
                <a:solidFill>
                  <a:schemeClr val="accent1"/>
                </a:solidFill>
                <a:latin typeface="Calibri" panose="020F0502020204030204" pitchFamily="34" charset="0"/>
                <a:cs typeface="Calibri" panose="020F0502020204030204" pitchFamily="34" charset="0"/>
              </a:rPr>
              <a:t>and</a:t>
            </a:r>
            <a:r>
              <a:rPr lang="de-DE" b="1" dirty="0">
                <a:solidFill>
                  <a:schemeClr val="accent1"/>
                </a:solidFill>
                <a:latin typeface="Calibri" panose="020F0502020204030204" pitchFamily="34" charset="0"/>
                <a:cs typeface="Calibri" panose="020F0502020204030204" pitchFamily="34" charset="0"/>
              </a:rPr>
              <a:t> </a:t>
            </a:r>
            <a:r>
              <a:rPr lang="de-DE" b="1">
                <a:solidFill>
                  <a:schemeClr val="accent1"/>
                </a:solidFill>
                <a:latin typeface="Calibri" panose="020F0502020204030204" pitchFamily="34" charset="0"/>
                <a:cs typeface="Calibri" panose="020F0502020204030204" pitchFamily="34" charset="0"/>
              </a:rPr>
              <a:t>more</a:t>
            </a:r>
            <a:endParaRPr lang="de-DE" b="1"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87154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363248C7-687D-324F-AB2B-87BBAFBECE5B}"/>
              </a:ext>
            </a:extLst>
          </p:cNvPr>
          <p:cNvSpPr>
            <a:spLocks noGrp="1"/>
          </p:cNvSpPr>
          <p:nvPr>
            <p:ph type="sldNum" sz="quarter" idx="12"/>
          </p:nvPr>
        </p:nvSpPr>
        <p:spPr/>
        <p:txBody>
          <a:bodyPr/>
          <a:lstStyle/>
          <a:p>
            <a:fld id="{0C7C1E0B-BD27-42F8-BC6B-2F0636970842}" type="slidenum">
              <a:rPr lang="de-DE" smtClean="0">
                <a:solidFill>
                  <a:srgbClr val="791F82"/>
                </a:solidFill>
              </a:rPr>
              <a:pPr/>
              <a:t>37</a:t>
            </a:fld>
            <a:endParaRPr lang="de-DE" dirty="0">
              <a:solidFill>
                <a:srgbClr val="791F82"/>
              </a:solidFill>
            </a:endParaRPr>
          </a:p>
        </p:txBody>
      </p:sp>
      <p:sp>
        <p:nvSpPr>
          <p:cNvPr id="7" name="Textfeld 6">
            <a:extLst>
              <a:ext uri="{FF2B5EF4-FFF2-40B4-BE49-F238E27FC236}">
                <a16:creationId xmlns:a16="http://schemas.microsoft.com/office/drawing/2014/main" id="{DA6E60C8-A4E8-0444-89E8-84589759B5B9}"/>
              </a:ext>
            </a:extLst>
          </p:cNvPr>
          <p:cNvSpPr txBox="1"/>
          <p:nvPr/>
        </p:nvSpPr>
        <p:spPr bwMode="gray">
          <a:xfrm>
            <a:off x="654908" y="1618735"/>
            <a:ext cx="10663881" cy="1396313"/>
          </a:xfrm>
          <a:prstGeom prst="rect">
            <a:avLst/>
          </a:prstGeom>
          <a:noFill/>
        </p:spPr>
        <p:txBody>
          <a:bodyPr wrap="square" lIns="0" tIns="0" rIns="0" bIns="0" rtlCol="0">
            <a:noAutofit/>
          </a:bodyPr>
          <a:lstStyle/>
          <a:p>
            <a:r>
              <a:rPr lang="de-DE" sz="2800" b="1" dirty="0">
                <a:solidFill>
                  <a:schemeClr val="accent1"/>
                </a:solidFill>
              </a:rPr>
              <a:t>I </a:t>
            </a:r>
            <a:r>
              <a:rPr lang="de-DE" sz="2800" b="1" dirty="0" err="1">
                <a:solidFill>
                  <a:schemeClr val="accent1"/>
                </a:solidFill>
              </a:rPr>
              <a:t>invite</a:t>
            </a:r>
            <a:r>
              <a:rPr lang="de-DE" sz="2800" b="1" dirty="0">
                <a:solidFill>
                  <a:schemeClr val="accent1"/>
                </a:solidFill>
              </a:rPr>
              <a:t> </a:t>
            </a:r>
            <a:r>
              <a:rPr lang="de-DE" sz="2800" b="1" dirty="0" err="1">
                <a:solidFill>
                  <a:schemeClr val="accent1"/>
                </a:solidFill>
              </a:rPr>
              <a:t>everyboby</a:t>
            </a:r>
            <a:r>
              <a:rPr lang="de-DE" sz="2800" b="1" dirty="0">
                <a:solidFill>
                  <a:schemeClr val="accent1"/>
                </a:solidFill>
              </a:rPr>
              <a:t> </a:t>
            </a:r>
            <a:r>
              <a:rPr lang="de-DE" sz="2800" b="1" dirty="0" err="1">
                <a:solidFill>
                  <a:schemeClr val="accent1"/>
                </a:solidFill>
              </a:rPr>
              <a:t>to</a:t>
            </a:r>
            <a:r>
              <a:rPr lang="de-DE" sz="2800" b="1" dirty="0">
                <a:solidFill>
                  <a:schemeClr val="accent1"/>
                </a:solidFill>
              </a:rPr>
              <a:t> </a:t>
            </a:r>
            <a:r>
              <a:rPr lang="de-DE" sz="2800" b="1" dirty="0" err="1">
                <a:solidFill>
                  <a:schemeClr val="accent1"/>
                </a:solidFill>
              </a:rPr>
              <a:t>collaborate</a:t>
            </a:r>
            <a:r>
              <a:rPr lang="de-DE" sz="2800" b="1" dirty="0">
                <a:solidFill>
                  <a:schemeClr val="accent1"/>
                </a:solidFill>
              </a:rPr>
              <a:t> in </a:t>
            </a:r>
            <a:r>
              <a:rPr lang="de-DE" sz="2800" b="1" dirty="0" err="1">
                <a:solidFill>
                  <a:schemeClr val="accent1"/>
                </a:solidFill>
              </a:rPr>
              <a:t>the</a:t>
            </a:r>
            <a:r>
              <a:rPr lang="de-DE" sz="2800" b="1" dirty="0">
                <a:solidFill>
                  <a:schemeClr val="accent1"/>
                </a:solidFill>
              </a:rPr>
              <a:t> </a:t>
            </a:r>
            <a:r>
              <a:rPr lang="de-DE" sz="2800" b="1" dirty="0" err="1">
                <a:solidFill>
                  <a:schemeClr val="accent1"/>
                </a:solidFill>
              </a:rPr>
              <a:t>field</a:t>
            </a:r>
            <a:r>
              <a:rPr lang="de-DE" sz="2800" b="1" dirty="0">
                <a:solidFill>
                  <a:schemeClr val="accent1"/>
                </a:solidFill>
              </a:rPr>
              <a:t> </a:t>
            </a:r>
            <a:r>
              <a:rPr lang="de-DE" sz="2800" b="1" dirty="0" err="1">
                <a:solidFill>
                  <a:schemeClr val="accent1"/>
                </a:solidFill>
              </a:rPr>
              <a:t>of</a:t>
            </a:r>
            <a:r>
              <a:rPr lang="de-DE" sz="2800" b="1" dirty="0">
                <a:solidFill>
                  <a:schemeClr val="accent1"/>
                </a:solidFill>
              </a:rPr>
              <a:t> </a:t>
            </a:r>
            <a:r>
              <a:rPr lang="de-DE" sz="2800" b="1" dirty="0" err="1">
                <a:solidFill>
                  <a:schemeClr val="accent1"/>
                </a:solidFill>
              </a:rPr>
              <a:t>explainable</a:t>
            </a:r>
            <a:r>
              <a:rPr lang="de-DE" sz="2800" b="1" dirty="0">
                <a:solidFill>
                  <a:schemeClr val="accent1"/>
                </a:solidFill>
              </a:rPr>
              <a:t> AI 			</a:t>
            </a:r>
            <a:r>
              <a:rPr lang="de-DE" sz="2800" b="1" dirty="0" err="1">
                <a:solidFill>
                  <a:schemeClr val="accent1"/>
                </a:solidFill>
              </a:rPr>
              <a:t>and</a:t>
            </a:r>
            <a:r>
              <a:rPr lang="de-DE" sz="2800" b="1" dirty="0">
                <a:solidFill>
                  <a:schemeClr val="accent1"/>
                </a:solidFill>
              </a:rPr>
              <a:t> </a:t>
            </a:r>
            <a:r>
              <a:rPr lang="de-DE" sz="2800" b="1" dirty="0" err="1">
                <a:solidFill>
                  <a:schemeClr val="accent1"/>
                </a:solidFill>
              </a:rPr>
              <a:t>algorithmic</a:t>
            </a:r>
            <a:r>
              <a:rPr lang="de-DE" sz="2800" b="1" dirty="0">
                <a:solidFill>
                  <a:schemeClr val="accent1"/>
                </a:solidFill>
              </a:rPr>
              <a:t> </a:t>
            </a:r>
            <a:r>
              <a:rPr lang="de-DE" sz="2800" b="1" dirty="0" err="1">
                <a:solidFill>
                  <a:schemeClr val="accent1"/>
                </a:solidFill>
              </a:rPr>
              <a:t>fairness</a:t>
            </a:r>
            <a:endParaRPr lang="de-DE" sz="2800" b="1" dirty="0">
              <a:solidFill>
                <a:schemeClr val="accent1"/>
              </a:solidFill>
            </a:endParaRPr>
          </a:p>
        </p:txBody>
      </p:sp>
      <p:sp>
        <p:nvSpPr>
          <p:cNvPr id="8" name="Textfeld 7">
            <a:extLst>
              <a:ext uri="{FF2B5EF4-FFF2-40B4-BE49-F238E27FC236}">
                <a16:creationId xmlns:a16="http://schemas.microsoft.com/office/drawing/2014/main" id="{3F0333DC-CCBE-8A44-916C-226F12464096}"/>
              </a:ext>
            </a:extLst>
          </p:cNvPr>
          <p:cNvSpPr txBox="1"/>
          <p:nvPr/>
        </p:nvSpPr>
        <p:spPr bwMode="gray">
          <a:xfrm>
            <a:off x="1260389" y="4151871"/>
            <a:ext cx="10058400" cy="1680519"/>
          </a:xfrm>
          <a:prstGeom prst="rect">
            <a:avLst/>
          </a:prstGeom>
          <a:noFill/>
        </p:spPr>
        <p:txBody>
          <a:bodyPr wrap="square" lIns="0" tIns="0" rIns="0" bIns="0" rtlCol="0">
            <a:noAutofit/>
          </a:bodyPr>
          <a:lstStyle/>
          <a:p>
            <a:r>
              <a:rPr lang="de-DE" sz="2800" b="1" dirty="0">
                <a:solidFill>
                  <a:schemeClr val="accent1"/>
                </a:solidFill>
              </a:rPr>
              <a:t>	</a:t>
            </a:r>
            <a:r>
              <a:rPr lang="de-DE" sz="2800" b="1" dirty="0" err="1">
                <a:solidFill>
                  <a:schemeClr val="accent1"/>
                </a:solidFill>
              </a:rPr>
              <a:t>Thank</a:t>
            </a:r>
            <a:r>
              <a:rPr lang="de-DE" sz="2800" b="1" dirty="0">
                <a:solidFill>
                  <a:schemeClr val="accent1"/>
                </a:solidFill>
              </a:rPr>
              <a:t>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for</a:t>
            </a:r>
            <a:r>
              <a:rPr lang="de-DE" sz="2800" b="1" dirty="0">
                <a:solidFill>
                  <a:schemeClr val="accent1"/>
                </a:solidFill>
              </a:rPr>
              <a:t> </a:t>
            </a:r>
            <a:r>
              <a:rPr lang="de-DE" sz="2800" b="1" dirty="0" err="1">
                <a:solidFill>
                  <a:schemeClr val="accent1"/>
                </a:solidFill>
              </a:rPr>
              <a:t>the</a:t>
            </a:r>
            <a:r>
              <a:rPr lang="de-DE" sz="2800" b="1" dirty="0">
                <a:solidFill>
                  <a:schemeClr val="accent1"/>
                </a:solidFill>
              </a:rPr>
              <a:t> time </a:t>
            </a:r>
            <a:r>
              <a:rPr lang="de-DE" sz="2800" b="1" dirty="0" err="1">
                <a:solidFill>
                  <a:schemeClr val="accent1"/>
                </a:solidFill>
              </a:rPr>
              <a:t>you</a:t>
            </a:r>
            <a:r>
              <a:rPr lang="de-DE" sz="2800" b="1" dirty="0">
                <a:solidFill>
                  <a:schemeClr val="accent1"/>
                </a:solidFill>
              </a:rPr>
              <a:t> </a:t>
            </a:r>
            <a:r>
              <a:rPr lang="de-DE" sz="2800" b="1" dirty="0" err="1">
                <a:solidFill>
                  <a:schemeClr val="accent1"/>
                </a:solidFill>
              </a:rPr>
              <a:t>spend</a:t>
            </a:r>
            <a:r>
              <a:rPr lang="de-DE" sz="2800" b="1" dirty="0">
                <a:solidFill>
                  <a:schemeClr val="accent1"/>
                </a:solidFill>
              </a:rPr>
              <a:t> </a:t>
            </a:r>
            <a:r>
              <a:rPr lang="de-DE" sz="2800" b="1" dirty="0" err="1">
                <a:solidFill>
                  <a:schemeClr val="accent1"/>
                </a:solidFill>
              </a:rPr>
              <a:t>with</a:t>
            </a:r>
            <a:r>
              <a:rPr lang="de-DE" sz="2800" b="1" dirty="0">
                <a:solidFill>
                  <a:schemeClr val="accent1"/>
                </a:solidFill>
              </a:rPr>
              <a:t> </a:t>
            </a:r>
            <a:r>
              <a:rPr lang="de-DE" sz="2800" b="1" dirty="0" err="1">
                <a:solidFill>
                  <a:schemeClr val="accent1"/>
                </a:solidFill>
              </a:rPr>
              <a:t>me</a:t>
            </a:r>
            <a:r>
              <a:rPr lang="de-DE" sz="2800" b="1" dirty="0">
                <a:solidFill>
                  <a:schemeClr val="accent1"/>
                </a:solidFill>
              </a:rPr>
              <a:t> </a:t>
            </a:r>
          </a:p>
        </p:txBody>
      </p:sp>
    </p:spTree>
    <p:extLst>
      <p:ext uri="{BB962C8B-B14F-4D97-AF65-F5344CB8AC3E}">
        <p14:creationId xmlns:p14="http://schemas.microsoft.com/office/powerpoint/2010/main" val="2743399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ED4D9E-D7B0-5E41-8166-FB5FD3DEB268}"/>
              </a:ext>
            </a:extLst>
          </p:cNvPr>
          <p:cNvSpPr>
            <a:spLocks noGrp="1"/>
          </p:cNvSpPr>
          <p:nvPr>
            <p:ph type="title"/>
          </p:nvPr>
        </p:nvSpPr>
        <p:spPr/>
        <p:txBody>
          <a:bodyPr/>
          <a:lstStyle/>
          <a:p>
            <a:r>
              <a:rPr lang="de-DE" dirty="0"/>
              <a:t>XAI in </a:t>
            </a:r>
            <a:r>
              <a:rPr lang="de-DE" dirty="0" err="1"/>
              <a:t>the</a:t>
            </a:r>
            <a:r>
              <a:rPr lang="de-DE" dirty="0"/>
              <a:t> </a:t>
            </a:r>
            <a:r>
              <a:rPr lang="de-DE" dirty="0" err="1"/>
              <a:t>media</a:t>
            </a:r>
            <a:endParaRPr lang="de-DE" dirty="0"/>
          </a:p>
        </p:txBody>
      </p:sp>
      <p:sp>
        <p:nvSpPr>
          <p:cNvPr id="3" name="Untertitel 2">
            <a:extLst>
              <a:ext uri="{FF2B5EF4-FFF2-40B4-BE49-F238E27FC236}">
                <a16:creationId xmlns:a16="http://schemas.microsoft.com/office/drawing/2014/main" id="{5DA212C8-9779-F74C-9863-560588D70A09}"/>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A0ECEF3D-BC06-C944-9DCF-42AE63257035}"/>
              </a:ext>
            </a:extLst>
          </p:cNvPr>
          <p:cNvSpPr>
            <a:spLocks noGrp="1"/>
          </p:cNvSpPr>
          <p:nvPr>
            <p:ph type="sldNum" sz="quarter" idx="12"/>
          </p:nvPr>
        </p:nvSpPr>
        <p:spPr/>
        <p:txBody>
          <a:bodyPr/>
          <a:lstStyle/>
          <a:p>
            <a:fld id="{0C7C1E0B-BD27-42F8-BC6B-2F0636970842}" type="slidenum">
              <a:rPr lang="de-DE" smtClean="0">
                <a:solidFill>
                  <a:srgbClr val="791F82"/>
                </a:solidFill>
              </a:rPr>
              <a:pPr/>
              <a:t>4</a:t>
            </a:fld>
            <a:endParaRPr lang="de-DE" dirty="0">
              <a:solidFill>
                <a:srgbClr val="791F82"/>
              </a:solidFill>
            </a:endParaRPr>
          </a:p>
        </p:txBody>
      </p:sp>
      <p:pic>
        <p:nvPicPr>
          <p:cNvPr id="9" name="Inhaltsplatzhalter 32">
            <a:extLst>
              <a:ext uri="{FF2B5EF4-FFF2-40B4-BE49-F238E27FC236}">
                <a16:creationId xmlns:a16="http://schemas.microsoft.com/office/drawing/2014/main" id="{CE98EC1A-ED82-8342-95E5-49FBBBCAE5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09631" y="2127793"/>
            <a:ext cx="5153887" cy="3102380"/>
          </a:xfrm>
          <a:prstGeom prst="rect">
            <a:avLst/>
          </a:prstGeom>
        </p:spPr>
      </p:pic>
      <p:pic>
        <p:nvPicPr>
          <p:cNvPr id="10" name="Inhaltsplatzhalter 33">
            <a:extLst>
              <a:ext uri="{FF2B5EF4-FFF2-40B4-BE49-F238E27FC236}">
                <a16:creationId xmlns:a16="http://schemas.microsoft.com/office/drawing/2014/main" id="{C8F1628F-AF03-734E-9BF6-13CF85F076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2127793"/>
            <a:ext cx="5317147" cy="3102380"/>
          </a:xfrm>
          <a:prstGeom prst="rect">
            <a:avLst/>
          </a:prstGeom>
        </p:spPr>
      </p:pic>
    </p:spTree>
    <p:extLst>
      <p:ext uri="{BB962C8B-B14F-4D97-AF65-F5344CB8AC3E}">
        <p14:creationId xmlns:p14="http://schemas.microsoft.com/office/powerpoint/2010/main" val="16117888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606947-3215-A540-96DF-0152D7F183AE}"/>
              </a:ext>
            </a:extLst>
          </p:cNvPr>
          <p:cNvSpPr>
            <a:spLocks noGrp="1"/>
          </p:cNvSpPr>
          <p:nvPr>
            <p:ph type="title"/>
          </p:nvPr>
        </p:nvSpPr>
        <p:spPr/>
        <p:txBody>
          <a:bodyPr/>
          <a:lstStyle/>
          <a:p>
            <a:r>
              <a:rPr lang="de-DE" dirty="0" err="1"/>
              <a:t>It</a:t>
            </a:r>
            <a:r>
              <a:rPr lang="de-DE" dirty="0"/>
              <a:t> </a:t>
            </a:r>
            <a:r>
              <a:rPr lang="de-DE" dirty="0" err="1"/>
              <a:t>is</a:t>
            </a:r>
            <a:r>
              <a:rPr lang="de-DE" dirty="0"/>
              <a:t> a </a:t>
            </a:r>
            <a:r>
              <a:rPr lang="de-DE" dirty="0" err="1"/>
              <a:t>part</a:t>
            </a:r>
            <a:r>
              <a:rPr lang="de-DE" dirty="0"/>
              <a:t> </a:t>
            </a:r>
            <a:r>
              <a:rPr lang="de-DE" dirty="0" err="1"/>
              <a:t>of</a:t>
            </a:r>
            <a:r>
              <a:rPr lang="de-DE" dirty="0"/>
              <a:t> </a:t>
            </a:r>
            <a:r>
              <a:rPr lang="de-DE" dirty="0" err="1"/>
              <a:t>hype</a:t>
            </a:r>
            <a:r>
              <a:rPr lang="de-DE" dirty="0"/>
              <a:t> </a:t>
            </a:r>
            <a:r>
              <a:rPr lang="de-DE" dirty="0" err="1"/>
              <a:t>cycle</a:t>
            </a:r>
            <a:endParaRPr lang="de-DE" dirty="0"/>
          </a:p>
        </p:txBody>
      </p:sp>
      <p:sp>
        <p:nvSpPr>
          <p:cNvPr id="3" name="Untertitel 2">
            <a:extLst>
              <a:ext uri="{FF2B5EF4-FFF2-40B4-BE49-F238E27FC236}">
                <a16:creationId xmlns:a16="http://schemas.microsoft.com/office/drawing/2014/main" id="{28A428B3-72F3-1C48-A4A0-C414F372A1D3}"/>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D1E2B676-7A55-B547-91B2-5605A6F1E627}"/>
              </a:ext>
            </a:extLst>
          </p:cNvPr>
          <p:cNvSpPr>
            <a:spLocks noGrp="1"/>
          </p:cNvSpPr>
          <p:nvPr>
            <p:ph type="sldNum" sz="quarter" idx="12"/>
          </p:nvPr>
        </p:nvSpPr>
        <p:spPr/>
        <p:txBody>
          <a:bodyPr/>
          <a:lstStyle/>
          <a:p>
            <a:fld id="{0C7C1E0B-BD27-42F8-BC6B-2F0636970842}" type="slidenum">
              <a:rPr lang="de-DE" smtClean="0">
                <a:solidFill>
                  <a:srgbClr val="791F82"/>
                </a:solidFill>
              </a:rPr>
              <a:pPr/>
              <a:t>5</a:t>
            </a:fld>
            <a:endParaRPr lang="de-DE" dirty="0">
              <a:solidFill>
                <a:srgbClr val="791F82"/>
              </a:solidFill>
            </a:endParaRPr>
          </a:p>
        </p:txBody>
      </p:sp>
      <p:pic>
        <p:nvPicPr>
          <p:cNvPr id="8" name="Grafik 7">
            <a:extLst>
              <a:ext uri="{FF2B5EF4-FFF2-40B4-BE49-F238E27FC236}">
                <a16:creationId xmlns:a16="http://schemas.microsoft.com/office/drawing/2014/main" id="{7DAABAFC-7B06-954E-8AA5-82E6C5953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0" y="1241900"/>
            <a:ext cx="5198332" cy="4943512"/>
          </a:xfrm>
          <a:prstGeom prst="rect">
            <a:avLst/>
          </a:prstGeom>
        </p:spPr>
      </p:pic>
      <p:sp>
        <p:nvSpPr>
          <p:cNvPr id="9" name="Textfeld 8">
            <a:extLst>
              <a:ext uri="{FF2B5EF4-FFF2-40B4-BE49-F238E27FC236}">
                <a16:creationId xmlns:a16="http://schemas.microsoft.com/office/drawing/2014/main" id="{1D31E91D-B3CC-7F4D-BA83-A1C338929DD2}"/>
              </a:ext>
            </a:extLst>
          </p:cNvPr>
          <p:cNvSpPr txBox="1"/>
          <p:nvPr/>
        </p:nvSpPr>
        <p:spPr bwMode="gray">
          <a:xfrm>
            <a:off x="537210" y="6372684"/>
            <a:ext cx="10378440" cy="297420"/>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www.gartner.com</a:t>
            </a:r>
            <a:r>
              <a:rPr lang="de-DE" sz="1200" dirty="0">
                <a:solidFill>
                  <a:schemeClr val="accent1"/>
                </a:solidFill>
              </a:rPr>
              <a:t>/</a:t>
            </a:r>
            <a:r>
              <a:rPr lang="de-DE" sz="1200" dirty="0" err="1">
                <a:solidFill>
                  <a:schemeClr val="accent1"/>
                </a:solidFill>
              </a:rPr>
              <a:t>smarterwithgartner</a:t>
            </a:r>
            <a:r>
              <a:rPr lang="de-DE" sz="1200" dirty="0">
                <a:solidFill>
                  <a:schemeClr val="accent1"/>
                </a:solidFill>
              </a:rPr>
              <a:t>/5-trends-appear-on-the-gartner-hype-cycle-for-emerging-technologies-2019/</a:t>
            </a:r>
          </a:p>
        </p:txBody>
      </p:sp>
      <p:cxnSp>
        <p:nvCxnSpPr>
          <p:cNvPr id="11" name="Gerade Verbindung mit Pfeil 10">
            <a:extLst>
              <a:ext uri="{FF2B5EF4-FFF2-40B4-BE49-F238E27FC236}">
                <a16:creationId xmlns:a16="http://schemas.microsoft.com/office/drawing/2014/main" id="{58D48423-E986-8040-9E80-9F8CDBB1AA8E}"/>
              </a:ext>
            </a:extLst>
          </p:cNvPr>
          <p:cNvCxnSpPr/>
          <p:nvPr/>
        </p:nvCxnSpPr>
        <p:spPr bwMode="gray">
          <a:xfrm flipV="1">
            <a:off x="1040130" y="2937510"/>
            <a:ext cx="2720340" cy="1143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Smiley 11">
            <a:extLst>
              <a:ext uri="{FF2B5EF4-FFF2-40B4-BE49-F238E27FC236}">
                <a16:creationId xmlns:a16="http://schemas.microsoft.com/office/drawing/2014/main" id="{E9D93A45-4A33-D64F-813F-6D13B7FE1807}"/>
              </a:ext>
            </a:extLst>
          </p:cNvPr>
          <p:cNvSpPr/>
          <p:nvPr/>
        </p:nvSpPr>
        <p:spPr bwMode="gray">
          <a:xfrm>
            <a:off x="240030" y="2806065"/>
            <a:ext cx="594360" cy="491490"/>
          </a:xfrm>
          <a:prstGeom prst="smileyFac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DE" sz="1800" dirty="0"/>
          </a:p>
        </p:txBody>
      </p:sp>
    </p:spTree>
    <p:extLst>
      <p:ext uri="{BB962C8B-B14F-4D97-AF65-F5344CB8AC3E}">
        <p14:creationId xmlns:p14="http://schemas.microsoft.com/office/powerpoint/2010/main" val="3127136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7C071-189D-5C46-945F-F30CBBE76089}"/>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criminal</a:t>
            </a:r>
            <a:r>
              <a:rPr lang="de-DE" dirty="0"/>
              <a:t> </a:t>
            </a:r>
            <a:r>
              <a:rPr lang="de-DE" dirty="0" err="1"/>
              <a:t>justise</a:t>
            </a:r>
            <a:endParaRPr lang="de-DE" dirty="0"/>
          </a:p>
        </p:txBody>
      </p:sp>
      <p:sp>
        <p:nvSpPr>
          <p:cNvPr id="3" name="Untertitel 2">
            <a:extLst>
              <a:ext uri="{FF2B5EF4-FFF2-40B4-BE49-F238E27FC236}">
                <a16:creationId xmlns:a16="http://schemas.microsoft.com/office/drawing/2014/main" id="{254D83B1-E4EE-DD46-92E1-47FC76C4A86C}"/>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0B018227-66B5-FC48-A777-BB42834D9450}"/>
              </a:ext>
            </a:extLst>
          </p:cNvPr>
          <p:cNvSpPr>
            <a:spLocks noGrp="1"/>
          </p:cNvSpPr>
          <p:nvPr>
            <p:ph type="sldNum" sz="quarter" idx="12"/>
          </p:nvPr>
        </p:nvSpPr>
        <p:spPr/>
        <p:txBody>
          <a:bodyPr/>
          <a:lstStyle/>
          <a:p>
            <a:fld id="{0C7C1E0B-BD27-42F8-BC6B-2F0636970842}" type="slidenum">
              <a:rPr lang="de-DE" smtClean="0">
                <a:solidFill>
                  <a:srgbClr val="791F82"/>
                </a:solidFill>
              </a:rPr>
              <a:pPr/>
              <a:t>6</a:t>
            </a:fld>
            <a:endParaRPr lang="de-DE" dirty="0">
              <a:solidFill>
                <a:srgbClr val="791F82"/>
              </a:solidFill>
            </a:endParaRPr>
          </a:p>
        </p:txBody>
      </p:sp>
      <p:pic>
        <p:nvPicPr>
          <p:cNvPr id="7" name="Inhaltsplatzhalter 13">
            <a:extLst>
              <a:ext uri="{FF2B5EF4-FFF2-40B4-BE49-F238E27FC236}">
                <a16:creationId xmlns:a16="http://schemas.microsoft.com/office/drawing/2014/main" id="{54DD8308-74B2-B24B-A1C1-B1B4B162A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277808" y="1379121"/>
            <a:ext cx="6732727" cy="4829382"/>
          </a:xfrm>
          <a:prstGeom prst="rect">
            <a:avLst/>
          </a:prstGeom>
        </p:spPr>
      </p:pic>
      <p:sp>
        <p:nvSpPr>
          <p:cNvPr id="10" name="Textfeld 9">
            <a:extLst>
              <a:ext uri="{FF2B5EF4-FFF2-40B4-BE49-F238E27FC236}">
                <a16:creationId xmlns:a16="http://schemas.microsoft.com/office/drawing/2014/main" id="{6FA3129D-B212-E041-AC66-E98377E4C32F}"/>
              </a:ext>
            </a:extLst>
          </p:cNvPr>
          <p:cNvSpPr txBox="1"/>
          <p:nvPr/>
        </p:nvSpPr>
        <p:spPr bwMode="gray">
          <a:xfrm>
            <a:off x="7612380" y="1379121"/>
            <a:ext cx="3957414" cy="4438749"/>
          </a:xfrm>
          <a:prstGeom prst="rect">
            <a:avLst/>
          </a:prstGeom>
          <a:noFill/>
        </p:spPr>
        <p:txBody>
          <a:bodyPr wrap="square" lIns="0" tIns="0" rIns="0" bIns="0" rtlCol="0">
            <a:noAutofit/>
          </a:bodyPr>
          <a:lstStyle/>
          <a:p>
            <a:r>
              <a:rPr lang="en-US" dirty="0">
                <a:latin typeface="Calibri" panose="020F0502020204030204" pitchFamily="34" charset="0"/>
                <a:cs typeface="Calibri" panose="020F0502020204030204" pitchFamily="34" charset="0"/>
              </a:rPr>
              <a:t>Eric L. Loomis, </a:t>
            </a:r>
            <a:r>
              <a:rPr lang="en-US" u="sng" dirty="0">
                <a:latin typeface="Calibri" panose="020F0502020204030204" pitchFamily="34" charset="0"/>
                <a:cs typeface="Calibri" panose="020F0502020204030204" pitchFamily="34" charset="0"/>
                <a:hlinkClick r:id="rId4"/>
              </a:rPr>
              <a:t>who was sentenced to six years in prison</a:t>
            </a:r>
            <a:r>
              <a:rPr lang="en-US" dirty="0">
                <a:latin typeface="Calibri" panose="020F0502020204030204" pitchFamily="34" charset="0"/>
                <a:cs typeface="Calibri" panose="020F0502020204030204" pitchFamily="34" charset="0"/>
              </a:rPr>
              <a:t> based in part on a private company’s proprietary software. Mr. Loomis says his right to due process was violated by a judge’s consideration of a report generated by the software’s secret algorithm, one Mr. Loomis was unable to inspect or challenge.</a:t>
            </a:r>
            <a:endParaRPr lang="de-DE" dirty="0">
              <a:solidFill>
                <a:schemeClr val="accent1"/>
              </a:solidFill>
              <a:latin typeface="Calibri" panose="020F0502020204030204" pitchFamily="34" charset="0"/>
              <a:cs typeface="Calibri" panose="020F0502020204030204" pitchFamily="34" charset="0"/>
            </a:endParaRPr>
          </a:p>
          <a:p>
            <a:endParaRPr lang="de-DE" sz="1800" dirty="0" err="1"/>
          </a:p>
        </p:txBody>
      </p:sp>
      <p:sp>
        <p:nvSpPr>
          <p:cNvPr id="11" name="Textfeld 10">
            <a:extLst>
              <a:ext uri="{FF2B5EF4-FFF2-40B4-BE49-F238E27FC236}">
                <a16:creationId xmlns:a16="http://schemas.microsoft.com/office/drawing/2014/main" id="{E1888846-B0CD-D646-B6B3-0D0FB588BB49}"/>
              </a:ext>
            </a:extLst>
          </p:cNvPr>
          <p:cNvSpPr txBox="1"/>
          <p:nvPr/>
        </p:nvSpPr>
        <p:spPr bwMode="gray">
          <a:xfrm>
            <a:off x="594360" y="6327763"/>
            <a:ext cx="10024110" cy="193632"/>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www.propublica.org</a:t>
            </a:r>
            <a:r>
              <a:rPr lang="de-DE" sz="1200" dirty="0">
                <a:solidFill>
                  <a:schemeClr val="accent1"/>
                </a:solidFill>
              </a:rPr>
              <a:t>/</a:t>
            </a:r>
            <a:r>
              <a:rPr lang="de-DE" sz="1200" dirty="0" err="1">
                <a:solidFill>
                  <a:schemeClr val="accent1"/>
                </a:solidFill>
              </a:rPr>
              <a:t>article</a:t>
            </a:r>
            <a:r>
              <a:rPr lang="de-DE" sz="1200" dirty="0">
                <a:solidFill>
                  <a:schemeClr val="accent1"/>
                </a:solidFill>
              </a:rPr>
              <a:t>/</a:t>
            </a:r>
            <a:r>
              <a:rPr lang="de-DE" sz="1200" dirty="0" err="1">
                <a:solidFill>
                  <a:schemeClr val="accent1"/>
                </a:solidFill>
              </a:rPr>
              <a:t>machine</a:t>
            </a:r>
            <a:r>
              <a:rPr lang="de-DE" sz="1200" dirty="0">
                <a:solidFill>
                  <a:schemeClr val="accent1"/>
                </a:solidFill>
              </a:rPr>
              <a:t>-bias-</a:t>
            </a:r>
            <a:r>
              <a:rPr lang="de-DE" sz="1200" dirty="0" err="1">
                <a:solidFill>
                  <a:schemeClr val="accent1"/>
                </a:solidFill>
              </a:rPr>
              <a:t>risk</a:t>
            </a:r>
            <a:r>
              <a:rPr lang="de-DE" sz="1200" dirty="0">
                <a:solidFill>
                  <a:schemeClr val="accent1"/>
                </a:solidFill>
              </a:rPr>
              <a:t>-</a:t>
            </a:r>
            <a:r>
              <a:rPr lang="de-DE" sz="1200" dirty="0" err="1">
                <a:solidFill>
                  <a:schemeClr val="accent1"/>
                </a:solidFill>
              </a:rPr>
              <a:t>assessments</a:t>
            </a:r>
            <a:r>
              <a:rPr lang="de-DE" sz="1200" dirty="0">
                <a:solidFill>
                  <a:schemeClr val="accent1"/>
                </a:solidFill>
              </a:rPr>
              <a:t>-in-</a:t>
            </a:r>
            <a:r>
              <a:rPr lang="de-DE" sz="1200" dirty="0" err="1">
                <a:solidFill>
                  <a:schemeClr val="accent1"/>
                </a:solidFill>
              </a:rPr>
              <a:t>criminal</a:t>
            </a:r>
            <a:r>
              <a:rPr lang="de-DE" sz="1200" dirty="0">
                <a:solidFill>
                  <a:schemeClr val="accent1"/>
                </a:solidFill>
              </a:rPr>
              <a:t>-</a:t>
            </a:r>
            <a:r>
              <a:rPr lang="de-DE" sz="1200" dirty="0" err="1">
                <a:solidFill>
                  <a:schemeClr val="accent1"/>
                </a:solidFill>
              </a:rPr>
              <a:t>sentencing</a:t>
            </a:r>
            <a:endParaRPr lang="de-DE" sz="1200" dirty="0">
              <a:solidFill>
                <a:schemeClr val="accent1"/>
              </a:solidFill>
            </a:endParaRPr>
          </a:p>
        </p:txBody>
      </p:sp>
    </p:spTree>
    <p:extLst>
      <p:ext uri="{BB962C8B-B14F-4D97-AF65-F5344CB8AC3E}">
        <p14:creationId xmlns:p14="http://schemas.microsoft.com/office/powerpoint/2010/main" val="13080625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3D2954-9767-564C-87C3-7744EBB139F3}"/>
              </a:ext>
            </a:extLst>
          </p:cNvPr>
          <p:cNvSpPr>
            <a:spLocks noGrp="1"/>
          </p:cNvSpPr>
          <p:nvPr>
            <p:ph type="title"/>
          </p:nvPr>
        </p:nvSpPr>
        <p:spPr/>
        <p:txBody>
          <a:bodyPr/>
          <a:lstStyle/>
          <a:p>
            <a:r>
              <a:rPr lang="de-DE" dirty="0"/>
              <a:t>AI </a:t>
            </a:r>
            <a:r>
              <a:rPr lang="de-DE" dirty="0" err="1"/>
              <a:t>application</a:t>
            </a:r>
            <a:r>
              <a:rPr lang="de-DE" dirty="0"/>
              <a:t> </a:t>
            </a:r>
            <a:r>
              <a:rPr lang="de-DE" dirty="0" err="1"/>
              <a:t>to</a:t>
            </a:r>
            <a:r>
              <a:rPr lang="de-DE" dirty="0"/>
              <a:t> </a:t>
            </a:r>
            <a:r>
              <a:rPr lang="de-DE" dirty="0" err="1"/>
              <a:t>public</a:t>
            </a:r>
            <a:r>
              <a:rPr lang="de-DE" dirty="0"/>
              <a:t> </a:t>
            </a:r>
            <a:r>
              <a:rPr lang="de-DE" dirty="0" err="1"/>
              <a:t>spending</a:t>
            </a:r>
            <a:endParaRPr lang="de-DE" dirty="0"/>
          </a:p>
        </p:txBody>
      </p:sp>
      <p:sp>
        <p:nvSpPr>
          <p:cNvPr id="3" name="Untertitel 2">
            <a:extLst>
              <a:ext uri="{FF2B5EF4-FFF2-40B4-BE49-F238E27FC236}">
                <a16:creationId xmlns:a16="http://schemas.microsoft.com/office/drawing/2014/main" id="{DEFA4F7F-AEDC-054F-93E1-9BF29C2648F2}"/>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A42257DC-6509-ED46-8C86-DA387973AA44}"/>
              </a:ext>
            </a:extLst>
          </p:cNvPr>
          <p:cNvSpPr>
            <a:spLocks noGrp="1"/>
          </p:cNvSpPr>
          <p:nvPr>
            <p:ph type="sldNum" sz="quarter" idx="12"/>
          </p:nvPr>
        </p:nvSpPr>
        <p:spPr/>
        <p:txBody>
          <a:bodyPr/>
          <a:lstStyle/>
          <a:p>
            <a:fld id="{0C7C1E0B-BD27-42F8-BC6B-2F0636970842}" type="slidenum">
              <a:rPr lang="de-DE" smtClean="0">
                <a:solidFill>
                  <a:srgbClr val="791F82"/>
                </a:solidFill>
              </a:rPr>
              <a:pPr/>
              <a:t>7</a:t>
            </a:fld>
            <a:endParaRPr lang="de-DE" dirty="0">
              <a:solidFill>
                <a:srgbClr val="791F82"/>
              </a:solidFill>
            </a:endParaRPr>
          </a:p>
        </p:txBody>
      </p:sp>
      <p:pic>
        <p:nvPicPr>
          <p:cNvPr id="7" name="Inhaltsplatzhalter 8">
            <a:extLst>
              <a:ext uri="{FF2B5EF4-FFF2-40B4-BE49-F238E27FC236}">
                <a16:creationId xmlns:a16="http://schemas.microsoft.com/office/drawing/2014/main" id="{F87D30F0-92AE-8440-BBB3-9363D3417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450370" y="1307782"/>
            <a:ext cx="6350442" cy="4384689"/>
          </a:xfrm>
          <a:prstGeom prst="rect">
            <a:avLst/>
          </a:prstGeom>
        </p:spPr>
      </p:pic>
      <p:sp>
        <p:nvSpPr>
          <p:cNvPr id="8" name="Textfeld 7">
            <a:extLst>
              <a:ext uri="{FF2B5EF4-FFF2-40B4-BE49-F238E27FC236}">
                <a16:creationId xmlns:a16="http://schemas.microsoft.com/office/drawing/2014/main" id="{BA6979CA-0484-DB42-931D-789CBBC6B708}"/>
              </a:ext>
            </a:extLst>
          </p:cNvPr>
          <p:cNvSpPr txBox="1"/>
          <p:nvPr/>
        </p:nvSpPr>
        <p:spPr bwMode="gray">
          <a:xfrm>
            <a:off x="403277" y="6320790"/>
            <a:ext cx="10466653" cy="274801"/>
          </a:xfrm>
          <a:prstGeom prst="rect">
            <a:avLst/>
          </a:prstGeom>
          <a:noFill/>
        </p:spPr>
        <p:txBody>
          <a:bodyPr wrap="square" lIns="0" tIns="0" rIns="0" bIns="0" rtlCol="0">
            <a:noAutofit/>
          </a:bodyPr>
          <a:lstStyle/>
          <a:p>
            <a:r>
              <a:rPr lang="de-DE" sz="1200" dirty="0">
                <a:solidFill>
                  <a:schemeClr val="accent1"/>
                </a:solidFill>
              </a:rPr>
              <a:t>https://</a:t>
            </a:r>
            <a:r>
              <a:rPr lang="de-DE" sz="1200" dirty="0" err="1">
                <a:solidFill>
                  <a:schemeClr val="accent1"/>
                </a:solidFill>
              </a:rPr>
              <a:t>www.theverge.com</a:t>
            </a:r>
            <a:r>
              <a:rPr lang="de-DE" sz="1200" dirty="0">
                <a:solidFill>
                  <a:schemeClr val="accent1"/>
                </a:solidFill>
              </a:rPr>
              <a:t>/2018/3/21/17144260/</a:t>
            </a:r>
            <a:r>
              <a:rPr lang="de-DE" sz="1200" dirty="0" err="1">
                <a:solidFill>
                  <a:schemeClr val="accent1"/>
                </a:solidFill>
              </a:rPr>
              <a:t>healthcare</a:t>
            </a:r>
            <a:r>
              <a:rPr lang="de-DE" sz="1200" dirty="0">
                <a:solidFill>
                  <a:schemeClr val="accent1"/>
                </a:solidFill>
              </a:rPr>
              <a:t>-</a:t>
            </a:r>
            <a:r>
              <a:rPr lang="de-DE" sz="1200" dirty="0" err="1">
                <a:solidFill>
                  <a:schemeClr val="accent1"/>
                </a:solidFill>
              </a:rPr>
              <a:t>medicaid</a:t>
            </a:r>
            <a:r>
              <a:rPr lang="de-DE" sz="1200" dirty="0">
                <a:solidFill>
                  <a:schemeClr val="accent1"/>
                </a:solidFill>
              </a:rPr>
              <a:t>-</a:t>
            </a:r>
            <a:r>
              <a:rPr lang="de-DE" sz="1200" dirty="0" err="1">
                <a:solidFill>
                  <a:schemeClr val="accent1"/>
                </a:solidFill>
              </a:rPr>
              <a:t>algorithm</a:t>
            </a:r>
            <a:r>
              <a:rPr lang="de-DE" sz="1200" dirty="0">
                <a:solidFill>
                  <a:schemeClr val="accent1"/>
                </a:solidFill>
              </a:rPr>
              <a:t>-arkansas-</a:t>
            </a:r>
            <a:r>
              <a:rPr lang="de-DE" sz="1200" dirty="0" err="1">
                <a:solidFill>
                  <a:schemeClr val="accent1"/>
                </a:solidFill>
              </a:rPr>
              <a:t>cerebral</a:t>
            </a:r>
            <a:r>
              <a:rPr lang="de-DE" sz="1200" dirty="0">
                <a:solidFill>
                  <a:schemeClr val="accent1"/>
                </a:solidFill>
              </a:rPr>
              <a:t>-</a:t>
            </a:r>
            <a:r>
              <a:rPr lang="de-DE" sz="1200" dirty="0" err="1">
                <a:solidFill>
                  <a:schemeClr val="accent1"/>
                </a:solidFill>
              </a:rPr>
              <a:t>palsy</a:t>
            </a:r>
            <a:endParaRPr lang="de-DE" sz="1200" dirty="0">
              <a:solidFill>
                <a:schemeClr val="accent1"/>
              </a:solidFill>
            </a:endParaRPr>
          </a:p>
          <a:p>
            <a:endParaRPr lang="de-DE" sz="1800" dirty="0" err="1"/>
          </a:p>
        </p:txBody>
      </p:sp>
    </p:spTree>
    <p:extLst>
      <p:ext uri="{BB962C8B-B14F-4D97-AF65-F5344CB8AC3E}">
        <p14:creationId xmlns:p14="http://schemas.microsoft.com/office/powerpoint/2010/main" val="5217882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EAD71-A3FC-A447-95D3-D438C224A0D3}"/>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patient</a:t>
            </a:r>
            <a:r>
              <a:rPr lang="de-DE" dirty="0"/>
              <a:t> </a:t>
            </a:r>
            <a:r>
              <a:rPr lang="de-DE" dirty="0" err="1"/>
              <a:t>diagnostics</a:t>
            </a:r>
            <a:endParaRPr lang="de-DE" dirty="0"/>
          </a:p>
        </p:txBody>
      </p:sp>
      <p:sp>
        <p:nvSpPr>
          <p:cNvPr id="3" name="Untertitel 2">
            <a:extLst>
              <a:ext uri="{FF2B5EF4-FFF2-40B4-BE49-F238E27FC236}">
                <a16:creationId xmlns:a16="http://schemas.microsoft.com/office/drawing/2014/main" id="{443D395D-B740-0C46-9142-67CEB99E0636}"/>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961A4A00-3998-E84B-B695-FCBE356C2B39}"/>
              </a:ext>
            </a:extLst>
          </p:cNvPr>
          <p:cNvSpPr>
            <a:spLocks noGrp="1"/>
          </p:cNvSpPr>
          <p:nvPr>
            <p:ph type="sldNum" sz="quarter" idx="12"/>
          </p:nvPr>
        </p:nvSpPr>
        <p:spPr/>
        <p:txBody>
          <a:bodyPr/>
          <a:lstStyle/>
          <a:p>
            <a:fld id="{0C7C1E0B-BD27-42F8-BC6B-2F0636970842}" type="slidenum">
              <a:rPr lang="de-DE" smtClean="0">
                <a:solidFill>
                  <a:srgbClr val="791F82"/>
                </a:solidFill>
              </a:rPr>
              <a:pPr/>
              <a:t>8</a:t>
            </a:fld>
            <a:endParaRPr lang="de-DE" dirty="0">
              <a:solidFill>
                <a:srgbClr val="791F82"/>
              </a:solidFill>
            </a:endParaRPr>
          </a:p>
        </p:txBody>
      </p:sp>
      <p:pic>
        <p:nvPicPr>
          <p:cNvPr id="8" name="Grafik 7">
            <a:extLst>
              <a:ext uri="{FF2B5EF4-FFF2-40B4-BE49-F238E27FC236}">
                <a16:creationId xmlns:a16="http://schemas.microsoft.com/office/drawing/2014/main" id="{020586A5-5AD6-0143-8601-B1C095A91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49" y="2083729"/>
            <a:ext cx="10201167" cy="3422650"/>
          </a:xfrm>
          <a:prstGeom prst="rect">
            <a:avLst/>
          </a:prstGeom>
        </p:spPr>
      </p:pic>
    </p:spTree>
    <p:extLst>
      <p:ext uri="{BB962C8B-B14F-4D97-AF65-F5344CB8AC3E}">
        <p14:creationId xmlns:p14="http://schemas.microsoft.com/office/powerpoint/2010/main" val="3034542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3099C7-43EF-AD43-BB88-A4B41E602715}"/>
              </a:ext>
            </a:extLst>
          </p:cNvPr>
          <p:cNvSpPr>
            <a:spLocks noGrp="1"/>
          </p:cNvSpPr>
          <p:nvPr>
            <p:ph type="title"/>
          </p:nvPr>
        </p:nvSpPr>
        <p:spPr/>
        <p:txBody>
          <a:bodyPr/>
          <a:lstStyle/>
          <a:p>
            <a:r>
              <a:rPr lang="de-DE" dirty="0"/>
              <a:t>AI </a:t>
            </a:r>
            <a:r>
              <a:rPr lang="de-DE" dirty="0" err="1"/>
              <a:t>application</a:t>
            </a:r>
            <a:r>
              <a:rPr lang="de-DE" dirty="0"/>
              <a:t> </a:t>
            </a:r>
            <a:r>
              <a:rPr lang="de-DE" dirty="0" err="1"/>
              <a:t>for</a:t>
            </a:r>
            <a:r>
              <a:rPr lang="de-DE" dirty="0"/>
              <a:t> </a:t>
            </a:r>
            <a:r>
              <a:rPr lang="de-DE" dirty="0" err="1"/>
              <a:t>consumer</a:t>
            </a:r>
            <a:r>
              <a:rPr lang="de-DE" dirty="0"/>
              <a:t> </a:t>
            </a:r>
            <a:r>
              <a:rPr lang="de-DE" dirty="0" err="1"/>
              <a:t>finance</a:t>
            </a:r>
            <a:endParaRPr lang="de-DE" dirty="0"/>
          </a:p>
        </p:txBody>
      </p:sp>
      <p:sp>
        <p:nvSpPr>
          <p:cNvPr id="3" name="Untertitel 2">
            <a:extLst>
              <a:ext uri="{FF2B5EF4-FFF2-40B4-BE49-F238E27FC236}">
                <a16:creationId xmlns:a16="http://schemas.microsoft.com/office/drawing/2014/main" id="{03ABAE10-C04E-C748-813E-F2B720F1A180}"/>
              </a:ext>
            </a:extLst>
          </p:cNvPr>
          <p:cNvSpPr>
            <a:spLocks noGrp="1"/>
          </p:cNvSpPr>
          <p:nvPr>
            <p:ph type="subTitle" idx="1"/>
          </p:nvPr>
        </p:nvSpPr>
        <p:spPr/>
        <p:txBody>
          <a:bodyPr/>
          <a:lstStyle/>
          <a:p>
            <a:r>
              <a:rPr lang="de-DE" dirty="0" err="1"/>
              <a:t>Introduction</a:t>
            </a:r>
            <a:endParaRPr lang="de-DE" dirty="0"/>
          </a:p>
        </p:txBody>
      </p:sp>
      <p:sp>
        <p:nvSpPr>
          <p:cNvPr id="5" name="Foliennummernplatzhalter 4">
            <a:extLst>
              <a:ext uri="{FF2B5EF4-FFF2-40B4-BE49-F238E27FC236}">
                <a16:creationId xmlns:a16="http://schemas.microsoft.com/office/drawing/2014/main" id="{1541505B-E3F8-4445-B393-1B4BC18C2DB2}"/>
              </a:ext>
            </a:extLst>
          </p:cNvPr>
          <p:cNvSpPr>
            <a:spLocks noGrp="1"/>
          </p:cNvSpPr>
          <p:nvPr>
            <p:ph type="sldNum" sz="quarter" idx="12"/>
          </p:nvPr>
        </p:nvSpPr>
        <p:spPr/>
        <p:txBody>
          <a:bodyPr/>
          <a:lstStyle/>
          <a:p>
            <a:fld id="{0C7C1E0B-BD27-42F8-BC6B-2F0636970842}" type="slidenum">
              <a:rPr lang="de-DE" smtClean="0">
                <a:solidFill>
                  <a:srgbClr val="791F82"/>
                </a:solidFill>
              </a:rPr>
              <a:pPr/>
              <a:t>9</a:t>
            </a:fld>
            <a:endParaRPr lang="de-DE" dirty="0">
              <a:solidFill>
                <a:srgbClr val="791F82"/>
              </a:solidFill>
            </a:endParaRPr>
          </a:p>
        </p:txBody>
      </p:sp>
      <p:pic>
        <p:nvPicPr>
          <p:cNvPr id="8" name="Grafik 7">
            <a:extLst>
              <a:ext uri="{FF2B5EF4-FFF2-40B4-BE49-F238E27FC236}">
                <a16:creationId xmlns:a16="http://schemas.microsoft.com/office/drawing/2014/main" id="{46AB8BA5-3A03-B44E-B891-AEFE2A9E2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31" y="1323134"/>
            <a:ext cx="4062250" cy="4896167"/>
          </a:xfrm>
          <a:prstGeom prst="rect">
            <a:avLst/>
          </a:prstGeom>
        </p:spPr>
      </p:pic>
      <p:pic>
        <p:nvPicPr>
          <p:cNvPr id="11" name="Grafik 10">
            <a:extLst>
              <a:ext uri="{FF2B5EF4-FFF2-40B4-BE49-F238E27FC236}">
                <a16:creationId xmlns:a16="http://schemas.microsoft.com/office/drawing/2014/main" id="{D474A9D0-6434-0E45-8658-38B07777F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455" y="1395360"/>
            <a:ext cx="3894025" cy="4823941"/>
          </a:xfrm>
          <a:prstGeom prst="rect">
            <a:avLst/>
          </a:prstGeom>
        </p:spPr>
      </p:pic>
    </p:spTree>
    <p:extLst>
      <p:ext uri="{BB962C8B-B14F-4D97-AF65-F5344CB8AC3E}">
        <p14:creationId xmlns:p14="http://schemas.microsoft.com/office/powerpoint/2010/main" val="192744875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TDesgin">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extLst>
    <a:ext uri="{05A4C25C-085E-4340-85A3-A5531E510DB2}">
      <thm15:themeFamily xmlns:thm15="http://schemas.microsoft.com/office/thememl/2012/main" name="SITDesgin" id="{450FE8A5-1E09-4B94-A255-54E8D41ED749}" vid="{D54F68EF-E278-4555-80A2-16497FEE0FAF}"/>
    </a:ext>
  </a:extLst>
</a:theme>
</file>

<file path=ppt/theme/theme2.xml><?xml version="1.0" encoding="utf-8"?>
<a:theme xmlns:a="http://schemas.openxmlformats.org/drawingml/2006/main" name="1_Larissa">
  <a:themeElements>
    <a:clrScheme name="Schwarz Dienstleistungen">
      <a:dk1>
        <a:sysClr val="windowText" lastClr="000000"/>
      </a:dk1>
      <a:lt1>
        <a:sysClr val="window" lastClr="FFFFFF"/>
      </a:lt1>
      <a:dk2>
        <a:srgbClr val="D7D7D7"/>
      </a:dk2>
      <a:lt2>
        <a:srgbClr val="B1B2B3"/>
      </a:lt2>
      <a:accent1>
        <a:srgbClr val="791F82"/>
      </a:accent1>
      <a:accent2>
        <a:srgbClr val="6CC12C"/>
      </a:accent2>
      <a:accent3>
        <a:srgbClr val="5CB1FF"/>
      </a:accent3>
      <a:accent4>
        <a:srgbClr val="FFA420"/>
      </a:accent4>
      <a:accent5>
        <a:srgbClr val="E3000F"/>
      </a:accent5>
      <a:accent6>
        <a:srgbClr val="00539B"/>
      </a:accent6>
      <a:hlink>
        <a:srgbClr val="791F82"/>
      </a:hlink>
      <a:folHlink>
        <a:srgbClr val="B1B2B3"/>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8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ACC876CE3A44F478EE71CB26A783AD8" ma:contentTypeVersion="19" ma:contentTypeDescription="Ein neues Dokument erstellen." ma:contentTypeScope="" ma:versionID="25507cf4af8fb1d8de82391dbb3e6f15">
  <xsd:schema xmlns:xsd="http://www.w3.org/2001/XMLSchema" xmlns:xs="http://www.w3.org/2001/XMLSchema" xmlns:p="http://schemas.microsoft.com/office/2006/metadata/properties" xmlns:ns2="ba67ce5e-c854-4740-ad82-d43e92eddd3a" targetNamespace="http://schemas.microsoft.com/office/2006/metadata/properties" ma:root="true" ma:fieldsID="17ecff26cc7bf53af75335e00dc68865" ns2:_="">
    <xsd:import namespace="ba67ce5e-c854-4740-ad82-d43e92eddd3a"/>
    <xsd:element name="properties">
      <xsd:complexType>
        <xsd:sequence>
          <xsd:element name="documentManagement">
            <xsd:complexType>
              <xsd:all>
                <xsd:element ref="ns2:Kategori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67ce5e-c854-4740-ad82-d43e92eddd3a" elementFormDefault="qualified">
    <xsd:import namespace="http://schemas.microsoft.com/office/2006/documentManagement/types"/>
    <xsd:import namespace="http://schemas.microsoft.com/office/infopath/2007/PartnerControls"/>
    <xsd:element name="Kategorie" ma:index="8" nillable="true" ma:displayName="Kategorie" ma:list="{eab58be9-f6c1-4521-aa41-890aaa8195a1}" ma:internalName="Kategori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ategorie xmlns="ba67ce5e-c854-4740-ad82-d43e92eddd3a" xsi:nil="true"/>
  </documentManagement>
</p:properties>
</file>

<file path=customXml/itemProps1.xml><?xml version="1.0" encoding="utf-8"?>
<ds:datastoreItem xmlns:ds="http://schemas.openxmlformats.org/officeDocument/2006/customXml" ds:itemID="{5FB3AA55-9209-4379-A5DC-5A9B5F5ACD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67ce5e-c854-4740-ad82-d43e92eddd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76D512-E363-40A4-89F5-E8BB39E50B5A}">
  <ds:schemaRefs>
    <ds:schemaRef ds:uri="http://schemas.microsoft.com/sharepoint/v3/contenttype/forms"/>
  </ds:schemaRefs>
</ds:datastoreItem>
</file>

<file path=customXml/itemProps3.xml><?xml version="1.0" encoding="utf-8"?>
<ds:datastoreItem xmlns:ds="http://schemas.openxmlformats.org/officeDocument/2006/customXml" ds:itemID="{4F39A6DE-9F1E-4343-AB8E-D399B788E32B}">
  <ds:schemaRefs>
    <ds:schemaRef ds:uri="http://schemas.microsoft.com/office/2006/documentManagement/type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 ds:uri="http://schemas.microsoft.com/office/infopath/2007/PartnerControls"/>
    <ds:schemaRef ds:uri="ba67ce5e-c854-4740-ad82-d43e92eddd3a"/>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1078</Words>
  <Application>Microsoft Macintosh PowerPoint</Application>
  <PresentationFormat>Breitbild</PresentationFormat>
  <Paragraphs>257</Paragraphs>
  <Slides>37</Slides>
  <Notes>6</Notes>
  <HiddenSlides>0</HiddenSlides>
  <MMClips>0</MMClips>
  <ScaleCrop>false</ScaleCrop>
  <HeadingPairs>
    <vt:vector size="8" baseType="variant">
      <vt:variant>
        <vt:lpstr>Verwendete Schriftarten</vt:lpstr>
      </vt:variant>
      <vt:variant>
        <vt:i4>4</vt:i4>
      </vt:variant>
      <vt:variant>
        <vt:lpstr>Design</vt:lpstr>
      </vt:variant>
      <vt:variant>
        <vt:i4>2</vt:i4>
      </vt:variant>
      <vt:variant>
        <vt:lpstr>Eingebettete OLE-Server</vt:lpstr>
      </vt:variant>
      <vt:variant>
        <vt:i4>1</vt:i4>
      </vt:variant>
      <vt:variant>
        <vt:lpstr>Folientitel</vt:lpstr>
      </vt:variant>
      <vt:variant>
        <vt:i4>37</vt:i4>
      </vt:variant>
    </vt:vector>
  </HeadingPairs>
  <TitlesOfParts>
    <vt:vector size="44" baseType="lpstr">
      <vt:lpstr>Arial</vt:lpstr>
      <vt:lpstr>Calibri</vt:lpstr>
      <vt:lpstr>Kaufland Office</vt:lpstr>
      <vt:lpstr>Wingdings</vt:lpstr>
      <vt:lpstr>SITDesgin</vt:lpstr>
      <vt:lpstr>1_Larissa</vt:lpstr>
      <vt:lpstr>think-cell Folie</vt:lpstr>
      <vt:lpstr>PowerPoint-Präsentation</vt:lpstr>
      <vt:lpstr>Schwarz group</vt:lpstr>
      <vt:lpstr>Agenda</vt:lpstr>
      <vt:lpstr>XAI in the media</vt:lpstr>
      <vt:lpstr>It is a part of hype cycle</vt:lpstr>
      <vt:lpstr>AI application for criminal justise</vt:lpstr>
      <vt:lpstr>AI application to public spending</vt:lpstr>
      <vt:lpstr>AI application for patient diagnostics</vt:lpstr>
      <vt:lpstr>AI application for consumer finance</vt:lpstr>
      <vt:lpstr>Just happened</vt:lpstr>
      <vt:lpstr>Application in FInance</vt:lpstr>
      <vt:lpstr>HIGH StAKEs decisions</vt:lpstr>
      <vt:lpstr>AI Regulation for finance (Eu AND USA)</vt:lpstr>
      <vt:lpstr>Regulation is coming</vt:lpstr>
      <vt:lpstr>Books</vt:lpstr>
      <vt:lpstr>What is XAI?</vt:lpstr>
      <vt:lpstr>All attention was here</vt:lpstr>
      <vt:lpstr>What data scientists get wrong about XAI</vt:lpstr>
      <vt:lpstr>Why we need XAI?</vt:lpstr>
      <vt:lpstr>Emerging and existing approaches for tabular data</vt:lpstr>
      <vt:lpstr>Emerging and existing approaches for tabular data</vt:lpstr>
      <vt:lpstr>Try CORELS</vt:lpstr>
      <vt:lpstr>XAI in retail</vt:lpstr>
      <vt:lpstr>Consider a problem of promotion planning</vt:lpstr>
      <vt:lpstr>Consider a problem of promotion planning</vt:lpstr>
      <vt:lpstr>Consider a problem of promotion planning</vt:lpstr>
      <vt:lpstr>Consider a problem of promotion planning</vt:lpstr>
      <vt:lpstr>EXAMPLE</vt:lpstr>
      <vt:lpstr>LIME</vt:lpstr>
      <vt:lpstr>SHAP</vt:lpstr>
      <vt:lpstr>Anchor</vt:lpstr>
      <vt:lpstr>Counterfactual explanations</vt:lpstr>
      <vt:lpstr>Contrastive explanations</vt:lpstr>
      <vt:lpstr>Xai for nlp and computer vision</vt:lpstr>
      <vt:lpstr>Xai for nlp and computer vision</vt:lpstr>
      <vt:lpstr>JOIN the club</vt:lpstr>
      <vt:lpstr>PowerPoint-Präsentation</vt:lpstr>
    </vt:vector>
  </TitlesOfParts>
  <Company>Lidl Stiftung &amp; Co. KG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Braun, Benjamin Dominik</dc:creator>
  <cp:lastModifiedBy>Andrey Sharapov</cp:lastModifiedBy>
  <cp:revision>150</cp:revision>
  <dcterms:created xsi:type="dcterms:W3CDTF">2018-07-13T13:55:47Z</dcterms:created>
  <dcterms:modified xsi:type="dcterms:W3CDTF">2019-11-29T09:36:20Z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0x0101001ACC876CE3A44F478EE71CB26A783AD8</vt:lpwstr>
  </property>
  <property fmtid="{D5CDD505-2E9C-101B-9397-08002B2CF9AE}" pid="3" name="Order">
    <vt:r8>30900</vt:r8>
  </property>
</Properties>
</file>